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118" d="100"/>
          <a:sy n="118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 anchor="t" anchorCtr="0"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800" dirty="0"/>
              <a:t>戦略的イノベーション創造プログラム（</a:t>
            </a:r>
            <a:r>
              <a:rPr lang="en" altLang="ja-JP" sz="1800" dirty="0"/>
              <a:t>SIP</a:t>
            </a:r>
            <a:r>
              <a:rPr lang="ja-JP" altLang="en" sz="1800" dirty="0"/>
              <a:t>）</a:t>
            </a:r>
            <a:br>
              <a:rPr lang="ja-JP" altLang="en" sz="1800" dirty="0"/>
            </a:br>
            <a:r>
              <a:rPr lang="ja-JP" altLang="en" sz="1800" dirty="0"/>
              <a:t>「</a:t>
            </a:r>
            <a:r>
              <a:rPr lang="ja-JP" altLang="en-US" sz="1800" dirty="0"/>
              <a:t>マテリアル事業化イノベーション・育成エコシステムの構築」</a:t>
            </a:r>
            <a:br>
              <a:rPr lang="en-US" altLang="ja-JP" sz="1800" dirty="0"/>
            </a:br>
            <a:br>
              <a:rPr lang="ja-JP" altLang="en-US" sz="2000" dirty="0"/>
            </a:br>
            <a:r>
              <a:rPr lang="ja-JP" altLang="en-US" sz="2000" dirty="0"/>
              <a:t>サブ課題</a:t>
            </a:r>
            <a:r>
              <a:rPr lang="en-US" altLang="ja-JP" sz="2000" dirty="0"/>
              <a:t>B/</a:t>
            </a:r>
            <a:r>
              <a:rPr lang="ja-JP" altLang="en-US" sz="2000" dirty="0"/>
              <a:t>個別テーマ</a:t>
            </a:r>
            <a:r>
              <a:rPr lang="en-US" altLang="ja-JP" sz="2000" dirty="0"/>
              <a:t>(1)</a:t>
            </a:r>
            <a:r>
              <a:rPr lang="ja-JP" altLang="en-US" sz="2000" dirty="0"/>
              <a:t>：プラットフォーム連携のための基盤技術の構築</a:t>
            </a:r>
            <a:br>
              <a:rPr lang="ja-JP" altLang="en-US" sz="2000" dirty="0"/>
            </a:br>
            <a:r>
              <a:rPr lang="ja-JP" altLang="en-US" sz="2000" dirty="0"/>
              <a:t>書類審査用プレゼンテーション資料</a:t>
            </a:r>
          </a:p>
        </p:txBody>
      </p:sp>
      <p:sp>
        <p:nvSpPr>
          <p:cNvPr id="4100" name="AutoShape 7">
            <a:extLst>
              <a:ext uri="{FF2B5EF4-FFF2-40B4-BE49-F238E27FC236}">
                <a16:creationId xmlns:a16="http://schemas.microsoft.com/office/drawing/2014/main" id="{2D1E47D4-6F06-FD26-406F-13FEBB0AEC47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8A02687B-2D74-FB51-6A4A-E85334D3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4102" name="Rectangle 10">
            <a:extLst>
              <a:ext uri="{FF2B5EF4-FFF2-40B4-BE49-F238E27FC236}">
                <a16:creationId xmlns:a16="http://schemas.microsoft.com/office/drawing/2014/main" id="{8D990B46-8C88-AFED-C6AE-9B88349F5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611" y="322198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「（研究開発課題名）」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j-ea"/>
                <a:ea typeface="+mj-ea"/>
              </a:rPr>
              <a:t>様式</a:t>
            </a:r>
            <a:r>
              <a:rPr lang="en-US" altLang="ja-JP" sz="1600" dirty="0">
                <a:latin typeface="+mj-ea"/>
                <a:ea typeface="+mj-ea"/>
              </a:rPr>
              <a:t>5</a:t>
            </a:r>
            <a:endParaRPr lang="ja-JP" altLang="en-US" sz="1600" dirty="0">
              <a:latin typeface="+mj-ea"/>
              <a:ea typeface="+mj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B99889-BA45-98D8-75CE-7C63CD1D8123}"/>
              </a:ext>
            </a:extLst>
          </p:cNvPr>
          <p:cNvSpPr txBox="1"/>
          <p:nvPr/>
        </p:nvSpPr>
        <p:spPr>
          <a:xfrm>
            <a:off x="1691680" y="6058681"/>
            <a:ext cx="55446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rgbClr val="0070C0"/>
                </a:solidFill>
                <a:latin typeface="+mj-ea"/>
                <a:ea typeface="+mj-ea"/>
              </a:rPr>
              <a:t>以降、コンテンツのフォーマット・フォントは自由（動画等貼り付けも可）</a:t>
            </a: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D299637C-DBAB-1E74-F849-98A9D244CC8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kern="100" dirty="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kern="100" dirty="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 サブ課題B/個別テーマ(1)：プラットフォーム連携のための基盤技術の構築 書類審査用プレゼンテーション資料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2023-06-13T05:30:44Z</dcterms:modified>
</cp:coreProperties>
</file>