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16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263066" y="173016"/>
            <a:ext cx="79047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研究開発課題名：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研究開発責任者名（所属機関名）：　　　　　　　　　　　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638997" y="1015868"/>
            <a:ext cx="14414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6550095" y="309669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5993196" y="454425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6851850" y="454425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098072" y="374302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386028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7823745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3672700" y="308431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122234" y="453187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3974455" y="453187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220677" y="373064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3508633" y="415938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3508633" y="415812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4965286" y="414672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239759" y="454355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1752222" y="453430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117208" y="454425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  <a:stCxn id="5" idx="2"/>
            <a:endCxn id="66" idx="0"/>
          </p:cNvCxnSpPr>
          <p:nvPr/>
        </p:nvCxnSpPr>
        <p:spPr>
          <a:xfrm>
            <a:off x="1359707" y="1539088"/>
            <a:ext cx="3723" cy="30051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637260" y="417377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63899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080417" y="417176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359707" y="2736589"/>
            <a:ext cx="573836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230686" y="272420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098071" y="273658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31459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036541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175102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637757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355300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074189" y="499597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19822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3920170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4635419" y="524511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3507915" y="480887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238929" y="482055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4958585" y="499256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0668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678880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7510753" y="525201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390019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107562" y="482745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21633" y="500170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6851850" y="1518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（様式４）業務実施体制図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3145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03654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1758491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637757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355300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069371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1982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392017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4642120" y="595977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3507915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238929" y="553521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4953000" y="552353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0668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678880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7510753" y="596667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390019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107562" y="554211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7821633" y="553043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7498467" y="454004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4635419" y="453090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68ECD82-3ADE-EA8C-88FF-339BDA535392}"/>
              </a:ext>
            </a:extLst>
          </p:cNvPr>
          <p:cNvSpPr txBox="1"/>
          <p:nvPr/>
        </p:nvSpPr>
        <p:spPr>
          <a:xfrm>
            <a:off x="2466489" y="896977"/>
            <a:ext cx="7200728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◎様式は問いませんが、研究開発責任者、主たる共同研究開発者をはじめ、研究者に加えて知財、契約・経理等の担当者氏名も把握できるよう、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担当者には、担当責任者と実務担当者等をご記入ください。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  <a:endParaRPr kumimoji="1" lang="en-US" altLang="ja-JP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</TotalTime>
  <Words>180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TAMURA Tomomasa</cp:lastModifiedBy>
  <cp:revision>10</cp:revision>
  <dcterms:created xsi:type="dcterms:W3CDTF">2023-05-01T01:31:56Z</dcterms:created>
  <dcterms:modified xsi:type="dcterms:W3CDTF">2023-10-02T11:14:09Z</dcterms:modified>
</cp:coreProperties>
</file>