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7199313" cy="1079976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90538" indent="-33338" algn="l" rtl="0" eaLnBrk="0" fontAlgn="base" hangingPunct="0">
      <a:spcBef>
        <a:spcPct val="0"/>
      </a:spcBef>
      <a:spcAft>
        <a:spcPct val="0"/>
      </a:spcAft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81075" indent="-66675" algn="l" rtl="0" eaLnBrk="0" fontAlgn="base" hangingPunct="0">
      <a:spcBef>
        <a:spcPct val="0"/>
      </a:spcBef>
      <a:spcAft>
        <a:spcPct val="0"/>
      </a:spcAft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471613" indent="-100013" algn="l" rtl="0" eaLnBrk="0" fontAlgn="base" hangingPunct="0">
      <a:spcBef>
        <a:spcPct val="0"/>
      </a:spcBef>
      <a:spcAft>
        <a:spcPct val="0"/>
      </a:spcAft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962150" indent="-133350" algn="l" rtl="0" eaLnBrk="0" fontAlgn="base" hangingPunct="0">
      <a:spcBef>
        <a:spcPct val="0"/>
      </a:spcBef>
      <a:spcAft>
        <a:spcPct val="0"/>
      </a:spcAft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6">
          <p15:clr>
            <a:srgbClr val="A4A3A4"/>
          </p15:clr>
        </p15:guide>
        <p15:guide id="2" pos="2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599"/>
    <a:srgbClr val="009900"/>
    <a:srgbClr val="FCFCE8"/>
    <a:srgbClr val="A50021"/>
    <a:srgbClr val="EAEAEA"/>
    <a:srgbClr val="DDDDDD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314" autoAdjust="0"/>
  </p:normalViewPr>
  <p:slideViewPr>
    <p:cSldViewPr>
      <p:cViewPr varScale="1">
        <p:scale>
          <a:sx n="39" d="100"/>
          <a:sy n="39" d="100"/>
        </p:scale>
        <p:origin x="2688" y="56"/>
      </p:cViewPr>
      <p:guideLst>
        <p:guide orient="horz" pos="3526"/>
        <p:guide pos="2273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556" y="102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defTabSz="913212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212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defTabSz="913212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2019" eaLnBrk="1" hangingPunct="1">
              <a:defRPr sz="1200"/>
            </a:lvl1pPr>
          </a:lstStyle>
          <a:p>
            <a:pPr>
              <a:defRPr/>
            </a:pPr>
            <a:fld id="{D6A38809-AE58-4DF6-9B66-6C6ADEA225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defTabSz="913212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212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3600" y="738188"/>
            <a:ext cx="246856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defTabSz="913212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2019" eaLnBrk="1" hangingPunct="1">
              <a:defRPr sz="1200"/>
            </a:lvl1pPr>
          </a:lstStyle>
          <a:p>
            <a:pPr>
              <a:defRPr/>
            </a:pPr>
            <a:fld id="{1B7F25F4-23F9-4AB9-8F2B-6FFFDC984B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9053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8107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471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9621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45425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en-US" sz="1288">
              <a:ea typeface="ＭＳ Ｐ明朝" panose="02020600040205080304" pitchFamily="18" charset="-128"/>
            </a:endParaRPr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11200" indent="-273050" defTabSz="9112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093788" indent="-217488" defTabSz="9112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531938" indent="-217488" defTabSz="9112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1968500" indent="-217488" defTabSz="9112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425700" indent="-217488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882900" indent="-217488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340100" indent="-217488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797300" indent="-217488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FB77520-ABC0-4C77-AE3F-785E86612D03}" type="slidenum">
              <a:rPr lang="en-US" altLang="ja-JP" sz="1200" smtClean="0"/>
              <a:pPr/>
              <a:t>1</a:t>
            </a:fld>
            <a:endParaRPr lang="en-US" altLang="ja-JP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3354158"/>
            <a:ext cx="6119416" cy="2315718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6119866"/>
            <a:ext cx="5039519" cy="27605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9677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9966" y="2519945"/>
            <a:ext cx="6479382" cy="7127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45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432683"/>
            <a:ext cx="1619845" cy="921441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9965" y="432683"/>
            <a:ext cx="4699552" cy="92144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439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3354158"/>
            <a:ext cx="6119416" cy="2315718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6119866"/>
            <a:ext cx="5039519" cy="27605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0955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9966" y="2519945"/>
            <a:ext cx="6479382" cy="71271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3249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280" y="6940233"/>
            <a:ext cx="6119416" cy="21443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280" y="4577785"/>
            <a:ext cx="6119416" cy="23624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4216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9966" y="2519945"/>
            <a:ext cx="3159698" cy="71271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9649" y="2519945"/>
            <a:ext cx="3159698" cy="71271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60715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9965" y="2417832"/>
            <a:ext cx="3181364" cy="10072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9965" y="3425118"/>
            <a:ext cx="3181364" cy="622197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85" y="2417832"/>
            <a:ext cx="3181363" cy="10072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85" y="3425118"/>
            <a:ext cx="3181363" cy="622197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09295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8301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956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29222"/>
            <a:ext cx="2368108" cy="183111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732" y="429222"/>
            <a:ext cx="4024615" cy="92178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9966" y="2260335"/>
            <a:ext cx="2368108" cy="73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5787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9966" y="2519945"/>
            <a:ext cx="6479382" cy="71271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6313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532" y="7559834"/>
            <a:ext cx="4319588" cy="89305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532" y="965748"/>
            <a:ext cx="4319588" cy="6479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532" y="8452892"/>
            <a:ext cx="4319588" cy="1266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37855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9966" y="2519945"/>
            <a:ext cx="6479382" cy="7127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7660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432683"/>
            <a:ext cx="1619845" cy="921441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9965" y="432683"/>
            <a:ext cx="4699552" cy="92144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5799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280" y="6940233"/>
            <a:ext cx="6119416" cy="21443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280" y="4577785"/>
            <a:ext cx="6119416" cy="23624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0229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9966" y="2519945"/>
            <a:ext cx="3159698" cy="71271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9649" y="2519945"/>
            <a:ext cx="3159698" cy="71271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450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9965" y="2417832"/>
            <a:ext cx="3181364" cy="10072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9965" y="3425118"/>
            <a:ext cx="3181364" cy="622197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85" y="2417832"/>
            <a:ext cx="3181363" cy="10072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85" y="3425118"/>
            <a:ext cx="3181363" cy="622197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2885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32683"/>
            <a:ext cx="6479382" cy="17999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0242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124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29222"/>
            <a:ext cx="2368108" cy="183111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732" y="429222"/>
            <a:ext cx="4024615" cy="92178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9966" y="2260335"/>
            <a:ext cx="2368108" cy="73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883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532" y="7559834"/>
            <a:ext cx="4319588" cy="89305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532" y="965748"/>
            <a:ext cx="4319588" cy="6479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532" y="8452892"/>
            <a:ext cx="4319588" cy="1266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553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6"/>
          <p:cNvSpPr>
            <a:spLocks noChangeArrowheads="1"/>
          </p:cNvSpPr>
          <p:nvPr userDrawn="1"/>
        </p:nvSpPr>
        <p:spPr bwMode="auto">
          <a:xfrm>
            <a:off x="49213" y="9540875"/>
            <a:ext cx="7085012" cy="982663"/>
          </a:xfrm>
          <a:prstGeom prst="rect">
            <a:avLst/>
          </a:prstGeom>
          <a:solidFill>
            <a:srgbClr val="335599"/>
          </a:solidFill>
          <a:ln>
            <a:noFill/>
          </a:ln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2" name="Rectangle 71"/>
          <p:cNvSpPr>
            <a:spLocks noChangeArrowheads="1"/>
          </p:cNvSpPr>
          <p:nvPr userDrawn="1"/>
        </p:nvSpPr>
        <p:spPr bwMode="auto">
          <a:xfrm>
            <a:off x="71438" y="3370263"/>
            <a:ext cx="7085012" cy="361950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>
            <a:outerShdw dist="91581" dir="2021404" algn="ctr" rotWithShape="0">
              <a:srgbClr val="DDDDDD"/>
            </a:outerShdw>
          </a:effectLst>
        </p:spPr>
        <p:txBody>
          <a:bodyPr wrap="none" lIns="82515" tIns="13202" rIns="20959" bIns="10479"/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研究計画</a:t>
            </a:r>
          </a:p>
        </p:txBody>
      </p:sp>
      <p:sp>
        <p:nvSpPr>
          <p:cNvPr id="1033" name="Rectangle 34"/>
          <p:cNvSpPr>
            <a:spLocks noChangeArrowheads="1"/>
          </p:cNvSpPr>
          <p:nvPr userDrawn="1"/>
        </p:nvSpPr>
        <p:spPr bwMode="auto">
          <a:xfrm>
            <a:off x="404813" y="9629775"/>
            <a:ext cx="708025" cy="793750"/>
          </a:xfrm>
          <a:prstGeom prst="rect">
            <a:avLst/>
          </a:prstGeom>
          <a:solidFill>
            <a:srgbClr val="FFFF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200" b="1" dirty="0">
                <a:solidFill>
                  <a:schemeClr val="accent2"/>
                </a:solidFill>
              </a:rPr>
              <a:t>顔写真</a:t>
            </a:r>
            <a:endParaRPr lang="en-US" altLang="ja-JP" sz="1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r>
              <a:rPr lang="ja-JP" altLang="en-US" sz="1200" b="1" dirty="0">
                <a:solidFill>
                  <a:schemeClr val="accent2"/>
                </a:solidFill>
              </a:rPr>
              <a:t>（必須）</a:t>
            </a:r>
            <a:endParaRPr lang="en-US" altLang="ja-JP" sz="1200" b="1" dirty="0">
              <a:solidFill>
                <a:schemeClr val="accent2"/>
              </a:solidFill>
            </a:endParaRPr>
          </a:p>
        </p:txBody>
      </p:sp>
      <p:sp>
        <p:nvSpPr>
          <p:cNvPr id="1029" name="フローチャート: 他ページ結合子 1"/>
          <p:cNvSpPr>
            <a:spLocks noChangeArrowheads="1"/>
          </p:cNvSpPr>
          <p:nvPr userDrawn="1"/>
        </p:nvSpPr>
        <p:spPr bwMode="auto">
          <a:xfrm>
            <a:off x="71438" y="179388"/>
            <a:ext cx="7085012" cy="1163637"/>
          </a:xfrm>
          <a:prstGeom prst="flowChartOffpageConnector">
            <a:avLst/>
          </a:prstGeom>
          <a:solidFill>
            <a:srgbClr val="335599"/>
          </a:solidFill>
          <a:ln>
            <a:noFill/>
          </a:ln>
        </p:spPr>
        <p:txBody>
          <a:bodyPr wrap="none" lIns="90000" tIns="46800" rIns="90000" bIns="46800" anchor="ctr"/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198438" y="0"/>
            <a:ext cx="385762" cy="1417638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defTabSz="187325" eaLnBrk="1" hangingPunct="1">
              <a:defRPr/>
            </a:pPr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46069" y="1529451"/>
            <a:ext cx="1341085" cy="771760"/>
            <a:chOff x="49350" y="1702796"/>
            <a:chExt cx="1341085" cy="771760"/>
          </a:xfrm>
          <a:solidFill>
            <a:srgbClr val="00B050"/>
          </a:solidFill>
        </p:grpSpPr>
        <p:sp>
          <p:nvSpPr>
            <p:cNvPr id="9" name="ひし形 8"/>
            <p:cNvSpPr/>
            <p:nvPr/>
          </p:nvSpPr>
          <p:spPr bwMode="auto">
            <a:xfrm>
              <a:off x="49350" y="1702796"/>
              <a:ext cx="1341085" cy="771760"/>
            </a:xfrm>
            <a:prstGeom prst="diamond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defTabSz="187325" eaLnBrk="1" hangingPunct="1">
                <a:defRPr/>
              </a:pPr>
              <a:endParaRPr lang="ja-JP" altLang="en-US" sz="13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24533" y="1939431"/>
              <a:ext cx="1018227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1300" dirty="0">
                  <a:solidFill>
                    <a:schemeClr val="bg1"/>
                  </a:solidFill>
                  <a:latin typeface="+mn-ea"/>
                  <a:ea typeface="+mn-ea"/>
                </a:rPr>
                <a:t>研究の背景</a:t>
              </a:r>
              <a:endParaRPr lang="en-US" altLang="ja-JP" sz="1300" dirty="0">
                <a:solidFill>
                  <a:schemeClr val="bg1"/>
                </a:solidFill>
                <a:latin typeface="+mn-ea"/>
                <a:ea typeface="+mn-ea"/>
              </a:endParaRPr>
            </a:p>
            <a:p>
              <a:pPr>
                <a:defRPr/>
              </a:pPr>
              <a:endParaRPr lang="ja-JP" altLang="en-US" sz="700" dirty="0"/>
            </a:p>
          </p:txBody>
        </p:sp>
      </p:grpSp>
      <p:grpSp>
        <p:nvGrpSpPr>
          <p:cNvPr id="12" name="グループ化 11"/>
          <p:cNvGrpSpPr/>
          <p:nvPr userDrawn="1"/>
        </p:nvGrpSpPr>
        <p:grpSpPr>
          <a:xfrm>
            <a:off x="46069" y="2474556"/>
            <a:ext cx="1341085" cy="771760"/>
            <a:chOff x="49350" y="2519561"/>
            <a:chExt cx="1341085" cy="771760"/>
          </a:xfrm>
          <a:solidFill>
            <a:srgbClr val="00B050"/>
          </a:solidFill>
        </p:grpSpPr>
        <p:sp>
          <p:nvSpPr>
            <p:cNvPr id="19" name="ひし形 18"/>
            <p:cNvSpPr/>
            <p:nvPr/>
          </p:nvSpPr>
          <p:spPr bwMode="auto">
            <a:xfrm>
              <a:off x="49350" y="2519561"/>
              <a:ext cx="1341085" cy="771760"/>
            </a:xfrm>
            <a:prstGeom prst="diamond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defTabSz="187325" eaLnBrk="1" hangingPunct="1">
                <a:defRPr/>
              </a:pPr>
              <a:endParaRPr lang="ja-JP" altLang="en-US" sz="13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24533" y="2767233"/>
              <a:ext cx="1008609" cy="2923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1300" dirty="0">
                  <a:solidFill>
                    <a:schemeClr val="bg1"/>
                  </a:solidFill>
                  <a:latin typeface="+mn-ea"/>
                  <a:ea typeface="+mn-ea"/>
                </a:rPr>
                <a:t>研究の狙い</a:t>
              </a:r>
              <a:endParaRPr lang="ja-JP" altLang="en-US" sz="7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46038" y="8054975"/>
            <a:ext cx="3492500" cy="300038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>
            <a:outerShdw dist="56796" dir="1593903" algn="ctr" rotWithShape="0">
              <a:srgbClr val="DDDDDD"/>
            </a:outerShdw>
          </a:effectLst>
        </p:spPr>
        <p:txBody>
          <a:bodyPr wrap="none" lIns="82515" tIns="13202" rIns="20959" bIns="10479"/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研究の波及効果</a:t>
            </a:r>
          </a:p>
        </p:txBody>
      </p:sp>
      <p:sp>
        <p:nvSpPr>
          <p:cNvPr id="14" name="Rectangle 18"/>
          <p:cNvSpPr>
            <a:spLocks noChangeArrowheads="1"/>
          </p:cNvSpPr>
          <p:nvPr userDrawn="1"/>
        </p:nvSpPr>
        <p:spPr bwMode="auto">
          <a:xfrm>
            <a:off x="3632200" y="8056563"/>
            <a:ext cx="3490913" cy="298450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>
            <a:outerShdw dist="56796" dir="1593903" algn="ctr" rotWithShape="0">
              <a:srgbClr val="DDDDDD"/>
            </a:outerShdw>
          </a:effectLst>
        </p:spPr>
        <p:txBody>
          <a:bodyPr wrap="none" lIns="82515" tIns="13202" rIns="20959" bIns="10479"/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研究の将来展望</a:t>
            </a:r>
          </a:p>
        </p:txBody>
      </p:sp>
      <p:grpSp>
        <p:nvGrpSpPr>
          <p:cNvPr id="15" name="グループ化 14"/>
          <p:cNvGrpSpPr/>
          <p:nvPr userDrawn="1"/>
        </p:nvGrpSpPr>
        <p:grpSpPr>
          <a:xfrm>
            <a:off x="46069" y="7366654"/>
            <a:ext cx="1392765" cy="662018"/>
            <a:chOff x="150156" y="7383984"/>
            <a:chExt cx="1061670" cy="559393"/>
          </a:xfrm>
          <a:solidFill>
            <a:srgbClr val="00B050"/>
          </a:solidFill>
        </p:grpSpPr>
        <p:sp>
          <p:nvSpPr>
            <p:cNvPr id="16" name="ひし形 15"/>
            <p:cNvSpPr/>
            <p:nvPr/>
          </p:nvSpPr>
          <p:spPr bwMode="auto">
            <a:xfrm>
              <a:off x="150156" y="7383984"/>
              <a:ext cx="993502" cy="559393"/>
            </a:xfrm>
            <a:prstGeom prst="diamond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defTabSz="187325" eaLnBrk="1" hangingPunct="1">
                <a:defRPr/>
              </a:pPr>
              <a:endParaRPr lang="ja-JP" altLang="en-US" sz="13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23227" y="7502933"/>
              <a:ext cx="788599" cy="2364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87325" eaLnBrk="1" hangingPunct="1">
                <a:defRPr/>
              </a:pPr>
              <a:r>
                <a:rPr lang="ja-JP" altLang="en-US" sz="1400" dirty="0">
                  <a:solidFill>
                    <a:schemeClr val="bg1"/>
                  </a:solidFill>
                  <a:latin typeface="+mj-ea"/>
                  <a:ea typeface="+mj-ea"/>
                </a:rPr>
                <a:t>文献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9937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37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panose="020B0604020202020204" pitchFamily="34" charset="0"/>
          <a:ea typeface="ＭＳ Ｐゴシック" pitchFamily="50" charset="-128"/>
        </a:defRPr>
      </a:lvl2pPr>
      <a:lvl3pPr algn="ctr" defTabSz="9937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panose="020B0604020202020204" pitchFamily="34" charset="0"/>
          <a:ea typeface="ＭＳ Ｐゴシック" pitchFamily="50" charset="-128"/>
        </a:defRPr>
      </a:lvl3pPr>
      <a:lvl4pPr algn="ctr" defTabSz="9937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panose="020B0604020202020204" pitchFamily="34" charset="0"/>
          <a:ea typeface="ＭＳ Ｐゴシック" pitchFamily="50" charset="-128"/>
        </a:defRPr>
      </a:lvl4pPr>
      <a:lvl5pPr algn="ctr" defTabSz="993775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panose="020B0604020202020204" pitchFamily="34" charset="0"/>
          <a:ea typeface="ＭＳ Ｐゴシック" pitchFamily="50" charset="-128"/>
        </a:defRPr>
      </a:lvl5pPr>
      <a:lvl6pPr marL="457200" algn="ctr" defTabSz="993775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defTabSz="993775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defTabSz="993775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defTabSz="993775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73063" indent="-373063" algn="l" defTabSz="993775" rtl="0" eaLnBrk="0" fontAlgn="base" hangingPunct="0">
        <a:spcBef>
          <a:spcPct val="20000"/>
        </a:spcBef>
        <a:spcAft>
          <a:spcPct val="0"/>
        </a:spcAft>
        <a:buChar char="•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311150" algn="l" defTabSz="993775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3013" indent="-249238" algn="l" defTabSz="993775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1488" indent="-250825" algn="l" defTabSz="993775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36788" indent="-247650" algn="l" defTabSz="993775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693988" indent="-247650" algn="l" defTabSz="99377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1188" indent="-247650" algn="l" defTabSz="99377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08388" indent="-247650" algn="l" defTabSz="99377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65588" indent="-247650" algn="l" defTabSz="99377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7"/>
          <p:cNvSpPr>
            <a:spLocks/>
          </p:cNvSpPr>
          <p:nvPr userDrawn="1"/>
        </p:nvSpPr>
        <p:spPr bwMode="auto">
          <a:xfrm>
            <a:off x="193675" y="1747838"/>
            <a:ext cx="920750" cy="1219200"/>
          </a:xfrm>
          <a:custGeom>
            <a:avLst/>
            <a:gdLst>
              <a:gd name="T0" fmla="*/ 0 w 2222"/>
              <a:gd name="T1" fmla="*/ 1117600 h 2767"/>
              <a:gd name="T2" fmla="*/ 555495 w 2222"/>
              <a:gd name="T3" fmla="*/ 1117600 h 2767"/>
              <a:gd name="T4" fmla="*/ 877888 w 2222"/>
              <a:gd name="T5" fmla="*/ 604643 h 2767"/>
              <a:gd name="T6" fmla="*/ 573274 w 2222"/>
              <a:gd name="T7" fmla="*/ 0 h 2767"/>
              <a:gd name="T8" fmla="*/ 17779 w 2222"/>
              <a:gd name="T9" fmla="*/ 0 h 2767"/>
              <a:gd name="T10" fmla="*/ 0 w 2222"/>
              <a:gd name="T11" fmla="*/ 1117600 h 276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2" h="2767">
                <a:moveTo>
                  <a:pt x="0" y="2767"/>
                </a:moveTo>
                <a:lnTo>
                  <a:pt x="1406" y="2767"/>
                </a:lnTo>
                <a:lnTo>
                  <a:pt x="2222" y="1497"/>
                </a:lnTo>
                <a:lnTo>
                  <a:pt x="1451" y="0"/>
                </a:lnTo>
                <a:lnTo>
                  <a:pt x="45" y="0"/>
                </a:lnTo>
                <a:lnTo>
                  <a:pt x="0" y="2767"/>
                </a:lnTo>
                <a:close/>
              </a:path>
            </a:pathLst>
          </a:custGeom>
          <a:solidFill>
            <a:schemeClr val="bg1"/>
          </a:solidFill>
          <a:ln w="63500">
            <a:solidFill>
              <a:srgbClr val="C9DCAE"/>
            </a:solidFill>
            <a:round/>
            <a:headEnd/>
            <a:tailEnd/>
          </a:ln>
          <a:effectLst>
            <a:outerShdw dist="102391" dir="3615307" algn="ctr" rotWithShape="0">
              <a:srgbClr val="DDDDDD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ja-JP" altLang="en-US" sz="537"/>
          </a:p>
        </p:txBody>
      </p:sp>
      <p:sp>
        <p:nvSpPr>
          <p:cNvPr id="2051" name="Freeform 17"/>
          <p:cNvSpPr>
            <a:spLocks/>
          </p:cNvSpPr>
          <p:nvPr userDrawn="1"/>
        </p:nvSpPr>
        <p:spPr bwMode="auto">
          <a:xfrm>
            <a:off x="209550" y="1801813"/>
            <a:ext cx="854075" cy="1128712"/>
          </a:xfrm>
          <a:custGeom>
            <a:avLst/>
            <a:gdLst>
              <a:gd name="T0" fmla="*/ 0 w 2222"/>
              <a:gd name="T1" fmla="*/ 1035050 h 2767"/>
              <a:gd name="T2" fmla="*/ 514310 w 2222"/>
              <a:gd name="T3" fmla="*/ 1035050 h 2767"/>
              <a:gd name="T4" fmla="*/ 812800 w 2222"/>
              <a:gd name="T5" fmla="*/ 559982 h 2767"/>
              <a:gd name="T6" fmla="*/ 530771 w 2222"/>
              <a:gd name="T7" fmla="*/ 0 h 2767"/>
              <a:gd name="T8" fmla="*/ 16461 w 2222"/>
              <a:gd name="T9" fmla="*/ 0 h 2767"/>
              <a:gd name="T10" fmla="*/ 0 w 2222"/>
              <a:gd name="T11" fmla="*/ 1035050 h 276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2" h="2767">
                <a:moveTo>
                  <a:pt x="0" y="2767"/>
                </a:moveTo>
                <a:lnTo>
                  <a:pt x="1406" y="2767"/>
                </a:lnTo>
                <a:lnTo>
                  <a:pt x="2222" y="1497"/>
                </a:lnTo>
                <a:lnTo>
                  <a:pt x="1451" y="0"/>
                </a:lnTo>
                <a:lnTo>
                  <a:pt x="45" y="0"/>
                </a:lnTo>
                <a:lnTo>
                  <a:pt x="0" y="2767"/>
                </a:lnTo>
                <a:close/>
              </a:path>
            </a:pathLst>
          </a:custGeom>
          <a:solidFill>
            <a:srgbClr val="C0E5A5"/>
          </a:solidFill>
          <a:ln>
            <a:noFill/>
          </a:ln>
          <a:extLs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en-US" sz="537"/>
          </a:p>
        </p:txBody>
      </p:sp>
      <p:sp>
        <p:nvSpPr>
          <p:cNvPr id="2052" name="Rectangle 16"/>
          <p:cNvSpPr>
            <a:spLocks noChangeArrowheads="1"/>
          </p:cNvSpPr>
          <p:nvPr userDrawn="1"/>
        </p:nvSpPr>
        <p:spPr bwMode="auto">
          <a:xfrm>
            <a:off x="163513" y="1674813"/>
            <a:ext cx="98425" cy="1412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53" name="Text Box 8"/>
          <p:cNvSpPr txBox="1">
            <a:spLocks noChangeArrowheads="1"/>
          </p:cNvSpPr>
          <p:nvPr userDrawn="1"/>
        </p:nvSpPr>
        <p:spPr bwMode="auto">
          <a:xfrm>
            <a:off x="277813" y="133350"/>
            <a:ext cx="6745287" cy="12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951" tIns="10476" rIns="20951" bIns="10476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7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7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ご注意・・・ページ設定の数値は変更しないでください！　</a:t>
            </a:r>
            <a:r>
              <a:rPr lang="en-US" altLang="ja-JP" sz="7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A0</a:t>
            </a:r>
            <a:r>
              <a: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サイズ原寸（</a:t>
            </a:r>
            <a:r>
              <a:rPr lang="en-US" altLang="ja-JP" sz="7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841mm × 1189mm</a:t>
            </a:r>
            <a:r>
              <a: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）で作成します。</a:t>
            </a:r>
            <a:r>
              <a:rPr lang="ja-JP" altLang="en-US" sz="7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スライドマスタ上の枠線は削除しないでください！</a:t>
            </a:r>
          </a:p>
        </p:txBody>
      </p:sp>
      <p:sp>
        <p:nvSpPr>
          <p:cNvPr id="2054" name="Rectangle 9"/>
          <p:cNvSpPr>
            <a:spLocks noChangeArrowheads="1"/>
          </p:cNvSpPr>
          <p:nvPr userDrawn="1"/>
        </p:nvSpPr>
        <p:spPr bwMode="auto">
          <a:xfrm>
            <a:off x="261938" y="366713"/>
            <a:ext cx="6673850" cy="1000125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55" name="Rectangle 10"/>
          <p:cNvSpPr>
            <a:spLocks noChangeArrowheads="1"/>
          </p:cNvSpPr>
          <p:nvPr userDrawn="1"/>
        </p:nvSpPr>
        <p:spPr bwMode="auto">
          <a:xfrm>
            <a:off x="6083300" y="457200"/>
            <a:ext cx="768350" cy="8175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lin ang="2700000" scaled="1"/>
          </a:gradFill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515" tIns="82515" rIns="82515" bIns="82515"/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900">
                <a:latin typeface="Arial Black" panose="020B0A04020102020204" pitchFamily="34" charset="0"/>
                <a:ea typeface="HGSｺﾞｼｯｸE" panose="020B0900000000000000" pitchFamily="50" charset="-128"/>
              </a:rPr>
              <a:t>No.</a:t>
            </a:r>
          </a:p>
        </p:txBody>
      </p:sp>
      <p:sp>
        <p:nvSpPr>
          <p:cNvPr id="2056" name="Rectangle 11"/>
          <p:cNvSpPr>
            <a:spLocks noChangeArrowheads="1"/>
          </p:cNvSpPr>
          <p:nvPr userDrawn="1"/>
        </p:nvSpPr>
        <p:spPr bwMode="auto">
          <a:xfrm>
            <a:off x="227013" y="331788"/>
            <a:ext cx="6745287" cy="10210800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57" name="AutoShape 12"/>
          <p:cNvSpPr>
            <a:spLocks noChangeArrowheads="1"/>
          </p:cNvSpPr>
          <p:nvPr userDrawn="1"/>
        </p:nvSpPr>
        <p:spPr bwMode="auto">
          <a:xfrm rot="5400000">
            <a:off x="-64294" y="764382"/>
            <a:ext cx="923925" cy="2047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lin ang="2700000" scaled="1"/>
          </a:gradFill>
          <a:ln>
            <a:noFill/>
          </a:ln>
          <a:effectLst>
            <a:outerShdw dist="63500" dir="2212194" algn="ctr" rotWithShape="0">
              <a:schemeClr val="tx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58" name="Rectangle 13"/>
          <p:cNvSpPr>
            <a:spLocks noChangeArrowheads="1"/>
          </p:cNvSpPr>
          <p:nvPr userDrawn="1"/>
        </p:nvSpPr>
        <p:spPr bwMode="auto">
          <a:xfrm>
            <a:off x="261938" y="1366838"/>
            <a:ext cx="6673850" cy="55562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59" name="Rectangle 14"/>
          <p:cNvSpPr>
            <a:spLocks noChangeArrowheads="1"/>
          </p:cNvSpPr>
          <p:nvPr userDrawn="1"/>
        </p:nvSpPr>
        <p:spPr bwMode="auto">
          <a:xfrm>
            <a:off x="261938" y="1384300"/>
            <a:ext cx="6673850" cy="3460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60" name="Rectangle 15"/>
          <p:cNvSpPr>
            <a:spLocks noChangeArrowheads="1"/>
          </p:cNvSpPr>
          <p:nvPr userDrawn="1"/>
        </p:nvSpPr>
        <p:spPr bwMode="auto">
          <a:xfrm>
            <a:off x="261938" y="9977438"/>
            <a:ext cx="6673850" cy="5461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09550" rtl="0" eaLnBrk="0" fontAlgn="base" hangingPunct="0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+mj-lt"/>
          <a:ea typeface="+mj-ea"/>
          <a:cs typeface="HGゴシックE"/>
        </a:defRPr>
      </a:lvl1pPr>
      <a:lvl2pPr algn="ctr" defTabSz="209550" rtl="0" eaLnBrk="0" fontAlgn="base" hangingPunct="0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Gill Sans MT" panose="020B0502020104020203" pitchFamily="34" charset="0"/>
          <a:ea typeface="HGゴシックE"/>
          <a:cs typeface="HGゴシックE"/>
        </a:defRPr>
      </a:lvl2pPr>
      <a:lvl3pPr algn="ctr" defTabSz="209550" rtl="0" eaLnBrk="0" fontAlgn="base" hangingPunct="0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Gill Sans MT" panose="020B0502020104020203" pitchFamily="34" charset="0"/>
          <a:ea typeface="HGゴシックE"/>
          <a:cs typeface="HGゴシックE"/>
        </a:defRPr>
      </a:lvl3pPr>
      <a:lvl4pPr algn="ctr" defTabSz="209550" rtl="0" eaLnBrk="0" fontAlgn="base" hangingPunct="0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Gill Sans MT" panose="020B0502020104020203" pitchFamily="34" charset="0"/>
          <a:ea typeface="HGゴシックE"/>
          <a:cs typeface="HGゴシックE"/>
        </a:defRPr>
      </a:lvl4pPr>
      <a:lvl5pPr algn="ctr" defTabSz="209550" rtl="0" eaLnBrk="0" fontAlgn="base" hangingPunct="0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Gill Sans MT" panose="020B0502020104020203" pitchFamily="34" charset="0"/>
          <a:ea typeface="HGゴシックE"/>
          <a:cs typeface="HGゴシックE"/>
        </a:defRPr>
      </a:lvl5pPr>
      <a:lvl6pPr marL="457200" algn="ctr" defTabSz="209550" rtl="0" fontAlgn="base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209550" rtl="0" fontAlgn="base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209550" rtl="0" fontAlgn="base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209550" rtl="0" fontAlgn="base">
        <a:spcBef>
          <a:spcPct val="0"/>
        </a:spcBef>
        <a:spcAft>
          <a:spcPct val="0"/>
        </a:spcAft>
        <a:defRPr kumimoji="1" sz="11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77788" indent="-77788" algn="l" defTabSz="209550" rtl="0" eaLnBrk="0" fontAlgn="base" hangingPunct="0">
        <a:spcBef>
          <a:spcPct val="20000"/>
        </a:spcBef>
        <a:spcAft>
          <a:spcPct val="0"/>
        </a:spcAft>
        <a:buChar char="•"/>
        <a:defRPr kumimoji="1" sz="700">
          <a:solidFill>
            <a:schemeClr val="tx1"/>
          </a:solidFill>
          <a:latin typeface="+mn-lt"/>
          <a:ea typeface="+mn-ea"/>
          <a:cs typeface="HGゴシックE"/>
        </a:defRPr>
      </a:lvl1pPr>
      <a:lvl2pPr marL="169863" indent="-65088" algn="l" defTabSz="209550" rtl="0" eaLnBrk="0" fontAlgn="base" hangingPunct="0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HGゴシックE"/>
        </a:defRPr>
      </a:lvl2pPr>
      <a:lvl3pPr marL="263525" indent="-53975" algn="l" defTabSz="209550" rtl="0" eaLnBrk="0" fontAlgn="base" hangingPunct="0">
        <a:spcBef>
          <a:spcPct val="20000"/>
        </a:spcBef>
        <a:spcAft>
          <a:spcPct val="0"/>
        </a:spcAft>
        <a:buChar char="•"/>
        <a:defRPr kumimoji="1" sz="500">
          <a:solidFill>
            <a:schemeClr val="tx1"/>
          </a:solidFill>
          <a:latin typeface="+mn-lt"/>
          <a:ea typeface="+mn-ea"/>
          <a:cs typeface="HGゴシックE"/>
        </a:defRPr>
      </a:lvl3pPr>
      <a:lvl4pPr marL="366713" indent="-52388" algn="l" defTabSz="209550" rtl="0" eaLnBrk="0" fontAlgn="base" hangingPunct="0">
        <a:spcBef>
          <a:spcPct val="20000"/>
        </a:spcBef>
        <a:spcAft>
          <a:spcPct val="0"/>
        </a:spcAft>
        <a:buChar char="–"/>
        <a:defRPr kumimoji="1" sz="400">
          <a:solidFill>
            <a:schemeClr val="tx1"/>
          </a:solidFill>
          <a:latin typeface="+mn-lt"/>
          <a:ea typeface="+mn-ea"/>
          <a:cs typeface="HGゴシックE"/>
        </a:defRPr>
      </a:lvl4pPr>
      <a:lvl5pPr marL="471488" indent="-52388" algn="l" defTabSz="209550" rtl="0" eaLnBrk="0" fontAlgn="base" hangingPunct="0">
        <a:spcBef>
          <a:spcPct val="20000"/>
        </a:spcBef>
        <a:spcAft>
          <a:spcPct val="0"/>
        </a:spcAft>
        <a:buChar char="»"/>
        <a:defRPr kumimoji="1" sz="400">
          <a:solidFill>
            <a:schemeClr val="tx1"/>
          </a:solidFill>
          <a:latin typeface="+mn-lt"/>
          <a:ea typeface="+mn-ea"/>
          <a:cs typeface="HGゴシックE"/>
        </a:defRPr>
      </a:lvl5pPr>
      <a:lvl6pPr marL="928688" indent="-52388" algn="l" defTabSz="209550" rtl="0" fontAlgn="base">
        <a:spcBef>
          <a:spcPct val="20000"/>
        </a:spcBef>
        <a:spcAft>
          <a:spcPct val="0"/>
        </a:spcAft>
        <a:buChar char="»"/>
        <a:defRPr kumimoji="1" sz="400">
          <a:solidFill>
            <a:schemeClr val="tx1"/>
          </a:solidFill>
          <a:latin typeface="+mn-lt"/>
          <a:ea typeface="+mn-ea"/>
        </a:defRPr>
      </a:lvl6pPr>
      <a:lvl7pPr marL="1385888" indent="-52388" algn="l" defTabSz="209550" rtl="0" fontAlgn="base">
        <a:spcBef>
          <a:spcPct val="20000"/>
        </a:spcBef>
        <a:spcAft>
          <a:spcPct val="0"/>
        </a:spcAft>
        <a:buChar char="»"/>
        <a:defRPr kumimoji="1" sz="400">
          <a:solidFill>
            <a:schemeClr val="tx1"/>
          </a:solidFill>
          <a:latin typeface="+mn-lt"/>
          <a:ea typeface="+mn-ea"/>
        </a:defRPr>
      </a:lvl7pPr>
      <a:lvl8pPr marL="1843088" indent="-52388" algn="l" defTabSz="209550" rtl="0" fontAlgn="base">
        <a:spcBef>
          <a:spcPct val="20000"/>
        </a:spcBef>
        <a:spcAft>
          <a:spcPct val="0"/>
        </a:spcAft>
        <a:buChar char="»"/>
        <a:defRPr kumimoji="1" sz="400">
          <a:solidFill>
            <a:schemeClr val="tx1"/>
          </a:solidFill>
          <a:latin typeface="+mn-lt"/>
          <a:ea typeface="+mn-ea"/>
        </a:defRPr>
      </a:lvl8pPr>
      <a:lvl9pPr marL="2300288" indent="-52388" algn="l" defTabSz="209550" rtl="0" fontAlgn="base">
        <a:spcBef>
          <a:spcPct val="20000"/>
        </a:spcBef>
        <a:spcAft>
          <a:spcPct val="0"/>
        </a:spcAft>
        <a:buChar char="»"/>
        <a:defRPr kumimoji="1" sz="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744538" y="449263"/>
            <a:ext cx="5976937" cy="31432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951" tIns="10476" rIns="20951" bIns="10476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5000"/>
              </a:spcBef>
            </a:pPr>
            <a:r>
              <a:rPr lang="ja-JP" altLang="en-US" sz="2400">
                <a:solidFill>
                  <a:schemeClr val="bg1"/>
                </a:solidFill>
                <a:latin typeface="Arial" panose="020B0604020202020204" pitchFamily="34" charset="0"/>
              </a:rPr>
              <a:t>ここにタイトルを書く（</a:t>
            </a: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</a:rPr>
              <a:t>MSP</a:t>
            </a:r>
            <a:r>
              <a:rPr lang="ja-JP" altLang="en-US" sz="2400">
                <a:solidFill>
                  <a:schemeClr val="bg1"/>
                </a:solidFill>
                <a:latin typeface="Arial" panose="020B0604020202020204" pitchFamily="34" charset="0"/>
              </a:rPr>
              <a:t>ゴシック</a:t>
            </a: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</a:rPr>
              <a:t>/Arial </a:t>
            </a: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ja-JP" altLang="en-US" sz="2400">
                <a:solidFill>
                  <a:schemeClr val="bg1"/>
                </a:solidFill>
                <a:latin typeface="Arial" panose="020B0604020202020204" pitchFamily="34" charset="0"/>
              </a:rPr>
              <a:t>）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484313" y="9678988"/>
            <a:ext cx="54006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951" tIns="10476" rIns="20951" bIns="10476">
            <a:spAutoFit/>
          </a:bodyPr>
          <a:lstStyle>
            <a:lvl1pPr defTabSz="2095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2095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2095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2095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2095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fontAlgn="ctr" hangingPunct="1">
              <a:lnSpc>
                <a:spcPct val="50000"/>
              </a:lnSpc>
              <a:spcBef>
                <a:spcPct val="75000"/>
              </a:spcBef>
            </a:pPr>
            <a:r>
              <a:rPr lang="ja-JP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○○大学　○○学部　○○学科　</a:t>
            </a:r>
            <a:endParaRPr lang="en-US" altLang="ja-JP" sz="12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fontAlgn="ctr" hangingPunct="1">
              <a:lnSpc>
                <a:spcPct val="50000"/>
              </a:lnSpc>
              <a:spcBef>
                <a:spcPct val="75000"/>
              </a:spcBef>
            </a:pPr>
            <a:r>
              <a:rPr lang="ja-JP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□□　□□　（所属・氏名を記入）</a:t>
            </a:r>
          </a:p>
          <a:p>
            <a:pPr eaLnBrk="1" fontAlgn="ctr" hangingPunct="1">
              <a:lnSpc>
                <a:spcPct val="50000"/>
              </a:lnSpc>
              <a:spcBef>
                <a:spcPct val="75000"/>
              </a:spcBef>
            </a:pPr>
            <a:r>
              <a:rPr lang="en-US" altLang="ja-JP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ja-JP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　　 　　　　　</a:t>
            </a:r>
            <a:r>
              <a:rPr lang="en-US" altLang="ja-JP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URL: </a:t>
            </a:r>
            <a:r>
              <a:rPr lang="ja-JP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（あれば記入）　　　　　</a:t>
            </a:r>
            <a:r>
              <a:rPr lang="ja-JP" altLang="en-US" sz="12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　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619250" y="1754188"/>
            <a:ext cx="52117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257" tIns="41257" rIns="41257" bIns="41257"/>
          <a:lstStyle/>
          <a:p>
            <a:pPr defTabSz="187325" eaLnBrk="1" hangingPunct="1">
              <a:spcBef>
                <a:spcPct val="50000"/>
              </a:spcBef>
              <a:defRPr/>
            </a:pPr>
            <a:r>
              <a:rPr lang="ja-JP" altLang="en-US" sz="1050" dirty="0">
                <a:solidFill>
                  <a:schemeClr val="tx2"/>
                </a:solidFill>
                <a:latin typeface="Arial" charset="0"/>
                <a:ea typeface="ＭＳ Ｐゴシック" charset="-128"/>
              </a:rPr>
              <a:t>本研究を始めるに至った背景、および本研究の特徴について</a:t>
            </a:r>
          </a:p>
        </p:txBody>
      </p:sp>
      <p:sp>
        <p:nvSpPr>
          <p:cNvPr id="5125" name="Text Box 13" hidden="1"/>
          <p:cNvSpPr txBox="1">
            <a:spLocks noChangeArrowheads="1"/>
          </p:cNvSpPr>
          <p:nvPr/>
        </p:nvSpPr>
        <p:spPr bwMode="auto">
          <a:xfrm>
            <a:off x="122238" y="3821113"/>
            <a:ext cx="6961187" cy="4124325"/>
          </a:xfrm>
          <a:prstGeom prst="rect">
            <a:avLst/>
          </a:prstGeom>
          <a:noFill/>
          <a:ln w="6350">
            <a:solidFill>
              <a:srgbClr val="C0C0C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0951" tIns="10476" rIns="20951" bIns="10476"/>
          <a:lstStyle>
            <a:lvl1pPr marL="104775" indent="-104775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419350" indent="-13335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876550" indent="-13335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333750" indent="-13335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790950" indent="-13335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en-US" altLang="ja-JP" sz="1100"/>
          </a:p>
          <a:p>
            <a:pPr eaLnBrk="1" hangingPunct="1"/>
            <a:endParaRPr lang="en-US" altLang="ja-JP" sz="1100"/>
          </a:p>
          <a:p>
            <a:pPr eaLnBrk="1" hangingPunct="1"/>
            <a:endParaRPr lang="en-US" altLang="ja-JP" sz="1100">
              <a:latin typeface="Arial" panose="020B0604020202020204" pitchFamily="34" charset="0"/>
            </a:endParaRPr>
          </a:p>
          <a:p>
            <a:pPr eaLnBrk="1" hangingPunct="1"/>
            <a:endParaRPr lang="ja-JP" altLang="en-US" sz="1100"/>
          </a:p>
          <a:p>
            <a:pPr eaLnBrk="1" hangingPunct="1"/>
            <a:endParaRPr lang="ja-JP" altLang="en-US" sz="1100"/>
          </a:p>
          <a:p>
            <a:pPr eaLnBrk="1" hangingPunct="1"/>
            <a:r>
              <a:rPr lang="ja-JP" altLang="en-US" sz="900">
                <a:solidFill>
                  <a:schemeClr val="accent1"/>
                </a:solidFill>
              </a:rPr>
              <a:t>←　</a:t>
            </a:r>
            <a:r>
              <a:rPr lang="ja-JP" altLang="en-US" sz="1000">
                <a:solidFill>
                  <a:schemeClr val="accent1"/>
                </a:solidFill>
              </a:rPr>
              <a:t>この枠は目安ですので、作成に当たっては「書式－テキストボックス－線なし」にて削除してください。</a:t>
            </a:r>
          </a:p>
        </p:txBody>
      </p:sp>
      <p:sp>
        <p:nvSpPr>
          <p:cNvPr id="3082" name="Text Box 23"/>
          <p:cNvSpPr txBox="1">
            <a:spLocks noChangeArrowheads="1"/>
          </p:cNvSpPr>
          <p:nvPr/>
        </p:nvSpPr>
        <p:spPr bwMode="auto">
          <a:xfrm>
            <a:off x="1663700" y="2563813"/>
            <a:ext cx="48069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257" tIns="41257" rIns="41257" bIns="41257"/>
          <a:lstStyle/>
          <a:p>
            <a:pPr defTabSz="187325" eaLnBrk="1" hangingPunct="1">
              <a:spcBef>
                <a:spcPct val="50000"/>
              </a:spcBef>
              <a:defRPr/>
            </a:pPr>
            <a:r>
              <a:rPr lang="ja-JP" altLang="en-US" sz="1050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本研究における狙いやポイント</a:t>
            </a:r>
          </a:p>
        </p:txBody>
      </p:sp>
      <p:sp>
        <p:nvSpPr>
          <p:cNvPr id="5127" name="Text Box 32"/>
          <p:cNvSpPr txBox="1">
            <a:spLocks noChangeArrowheads="1"/>
          </p:cNvSpPr>
          <p:nvPr/>
        </p:nvSpPr>
        <p:spPr bwMode="auto">
          <a:xfrm>
            <a:off x="555625" y="900113"/>
            <a:ext cx="6508750" cy="19367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951" tIns="10476" rIns="20951" bIns="10476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 </a:t>
            </a: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</a:rPr>
              <a:t>: </a:t>
            </a: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</a:rPr>
              <a:t>キーワード（</a:t>
            </a: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</a:rPr>
              <a:t>行で収まる程度）を書く（</a:t>
            </a: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</a:rPr>
              <a:t>MSP</a:t>
            </a: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</a:rPr>
              <a:t>ゴシック</a:t>
            </a: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</a:rPr>
              <a:t>/Arial 14</a:t>
            </a: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</a:rPr>
              <a:t>Bold</a:t>
            </a: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</a:rPr>
              <a:t>）</a:t>
            </a:r>
          </a:p>
        </p:txBody>
      </p:sp>
      <p:sp>
        <p:nvSpPr>
          <p:cNvPr id="5128" name="Text Box 48"/>
          <p:cNvSpPr txBox="1">
            <a:spLocks noChangeArrowheads="1"/>
          </p:cNvSpPr>
          <p:nvPr/>
        </p:nvSpPr>
        <p:spPr bwMode="auto">
          <a:xfrm>
            <a:off x="360363" y="10240963"/>
            <a:ext cx="1809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5475" y="10091738"/>
            <a:ext cx="42863" cy="315912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951" tIns="10476" rIns="20951" bIns="10476">
            <a:spAutoFit/>
          </a:bodyPr>
          <a:lstStyle>
            <a:lvl1pPr defTabSz="8191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8191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8191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8191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819150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5000"/>
              </a:spcBef>
            </a:pPr>
            <a:endParaRPr lang="ja-JP" altLang="en-US" sz="240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92163" y="10507663"/>
            <a:ext cx="59578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000">
                <a:solidFill>
                  <a:srgbClr val="FF0000"/>
                </a:solidFill>
                <a:ea typeface="HGPｺﾞｼｯｸE" panose="020B0900000000000000" pitchFamily="50" charset="-128"/>
              </a:rPr>
              <a:t>※</a:t>
            </a:r>
            <a:r>
              <a:rPr lang="ja-JP" altLang="en-US" sz="1000">
                <a:solidFill>
                  <a:srgbClr val="FF0000"/>
                </a:solidFill>
                <a:ea typeface="HGPｺﾞｼｯｸE" panose="020B0900000000000000" pitchFamily="50" charset="-128"/>
              </a:rPr>
              <a:t>ご注意・・・スパム対策のため、Ｅ－ｍａｉｌアドレスの＠の代わりに●を使用しております。</a:t>
            </a:r>
            <a:endParaRPr lang="ja-JP" altLang="en-US" sz="1000">
              <a:ea typeface="HGPｺﾞｼｯｸE" panose="020B0900000000000000" pitchFamily="50" charset="-128"/>
            </a:endParaRPr>
          </a:p>
        </p:txBody>
      </p:sp>
      <p:sp>
        <p:nvSpPr>
          <p:cNvPr id="5131" name="Text Box 39"/>
          <p:cNvSpPr txBox="1">
            <a:spLocks noChangeArrowheads="1"/>
          </p:cNvSpPr>
          <p:nvPr/>
        </p:nvSpPr>
        <p:spPr bwMode="auto">
          <a:xfrm>
            <a:off x="1339850" y="7439025"/>
            <a:ext cx="27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ja-JP" altLang="en-US" sz="1000"/>
              <a:t>　　</a:t>
            </a:r>
            <a:endParaRPr lang="en-US" altLang="ja-JP" sz="1000"/>
          </a:p>
          <a:p>
            <a:pPr eaLnBrk="1" hangingPunct="1">
              <a:buFontTx/>
              <a:buChar char="•"/>
            </a:pPr>
            <a:r>
              <a:rPr lang="ja-JP" altLang="en-US" sz="1000"/>
              <a:t>　</a:t>
            </a:r>
            <a:endParaRPr lang="en-US" altLang="ja-JP" sz="1000"/>
          </a:p>
          <a:p>
            <a:pPr eaLnBrk="1" hangingPunct="1">
              <a:buFontTx/>
              <a:buChar char="•"/>
            </a:pPr>
            <a:r>
              <a:rPr lang="ja-JP" altLang="en-US" sz="1000">
                <a:solidFill>
                  <a:schemeClr val="tx2"/>
                </a:solidFill>
              </a:rPr>
              <a:t>　</a:t>
            </a:r>
          </a:p>
        </p:txBody>
      </p:sp>
      <p:sp>
        <p:nvSpPr>
          <p:cNvPr id="5132" name="Text Box 49"/>
          <p:cNvSpPr txBox="1">
            <a:spLocks noChangeArrowheads="1"/>
          </p:cNvSpPr>
          <p:nvPr/>
        </p:nvSpPr>
        <p:spPr bwMode="auto">
          <a:xfrm>
            <a:off x="955675" y="179388"/>
            <a:ext cx="539591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951" tIns="10476" rIns="20951" bIns="10476">
            <a:spAutoFit/>
          </a:bodyPr>
          <a:lstStyle>
            <a:lvl1pPr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187325"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187325" eaLnBrk="0" fontAlgn="base" hangingPunct="0">
              <a:spcBef>
                <a:spcPct val="0"/>
              </a:spcBef>
              <a:spcAft>
                <a:spcPct val="0"/>
              </a:spcAft>
              <a:defRPr kumimoji="1" sz="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ご注意・・・フォント：日本語は</a:t>
            </a:r>
            <a:r>
              <a:rPr lang="en-US" altLang="ja-JP" sz="12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MSP</a:t>
            </a:r>
            <a:r>
              <a:rPr lang="ja-JP" altLang="en-US" sz="12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ゴシック、英語は</a:t>
            </a:r>
            <a:r>
              <a:rPr lang="en-US" altLang="ja-JP" sz="12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Arial</a:t>
            </a:r>
            <a:r>
              <a:rPr lang="ja-JP" altLang="en-US" sz="120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を使ってください。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ユーザー定義 1">
      <a:dk1>
        <a:srgbClr val="A824A4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33CC33"/>
            </a:gs>
            <a:gs pos="100000">
              <a:srgbClr val="006600"/>
            </a:gs>
          </a:gsLst>
          <a:lin ang="2700000" scaled="1"/>
        </a:gradFill>
        <a:ln w="101600" cap="flat" cmpd="sng" algn="ctr">
          <a:solidFill>
            <a:srgbClr val="CCFF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1873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33CC33"/>
            </a:gs>
            <a:gs pos="100000">
              <a:srgbClr val="006600"/>
            </a:gs>
          </a:gsLst>
          <a:lin ang="2700000" scaled="1"/>
        </a:gradFill>
        <a:ln w="101600" cap="flat" cmpd="sng" algn="ctr">
          <a:solidFill>
            <a:srgbClr val="CCFF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1873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松風">
      <a:majorFont>
        <a:latin typeface="Gill Sans MT"/>
        <a:ea typeface=""/>
        <a:cs typeface=""/>
        <a:font script="Jpan" typeface="HGゴシックE"/>
        <a:font script="Hang" typeface="HY헤드라인 M"/>
        <a:font script="Hans" typeface="方正姚体"/>
        <a:font script="Hant" typeface="標楷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olas"/>
        <a:ea typeface=""/>
        <a:cs typeface=""/>
        <a:font script="Jpan" typeface="HGゴシックE"/>
        <a:font script="Hang" typeface="맑은 고딕"/>
        <a:font script="Hans" typeface="宋体"/>
        <a:font script="Hant" typeface="新細明體"/>
        <a:font script="Arab" typeface="Tahoma"/>
        <a:font script="Hebr" typeface="Tahoma"/>
        <a:font script="Thai" typeface="Dillen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33CC33"/>
            </a:gs>
            <a:gs pos="100000">
              <a:srgbClr val="006600"/>
            </a:gs>
          </a:gsLst>
          <a:lin ang="2700000" scaled="1"/>
        </a:gradFill>
        <a:ln w="101600" cap="flat" cmpd="sng" algn="ctr">
          <a:solidFill>
            <a:srgbClr val="CCFF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1873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33CC33"/>
            </a:gs>
            <a:gs pos="100000">
              <a:srgbClr val="006600"/>
            </a:gs>
          </a:gsLst>
          <a:lin ang="2700000" scaled="1"/>
        </a:gradFill>
        <a:ln w="101600" cap="flat" cmpd="sng" algn="ctr">
          <a:solidFill>
            <a:srgbClr val="CCFF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1873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</TotalTime>
  <Words>151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ＭＳ Ｐゴシック</vt:lpstr>
      <vt:lpstr>Arial</vt:lpstr>
      <vt:lpstr>Arial Black</vt:lpstr>
      <vt:lpstr>Consolas</vt:lpstr>
      <vt:lpstr>Gill Sans MT</vt:lpstr>
      <vt:lpstr>Times New Roman</vt:lpstr>
      <vt:lpstr>標準デザイン</vt:lpstr>
      <vt:lpstr>デザインの設定</vt:lpstr>
      <vt:lpstr>PowerPoint プレゼンテーション</vt:lpstr>
    </vt:vector>
  </TitlesOfParts>
  <Company>TBC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0304tanaka</dc:creator>
  <cp:lastModifiedBy>MORI Toshiyuki</cp:lastModifiedBy>
  <cp:revision>198</cp:revision>
  <cp:lastPrinted>2016-10-11T02:04:29Z</cp:lastPrinted>
  <dcterms:created xsi:type="dcterms:W3CDTF">2001-12-20T02:43:00Z</dcterms:created>
  <dcterms:modified xsi:type="dcterms:W3CDTF">2024-01-11T05:36:39Z</dcterms:modified>
</cp:coreProperties>
</file>