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62" d="100"/>
          <a:sy n="62" d="100"/>
        </p:scale>
        <p:origin x="139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11225"/>
            <a:ext cx="8590408" cy="201930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戦略的イノベーション創造プログラム（</a:t>
            </a:r>
            <a:r>
              <a:rPr lang="en" altLang="ja-JP" sz="2400" dirty="0"/>
              <a:t>SIP</a:t>
            </a:r>
            <a:r>
              <a:rPr lang="ja-JP" altLang="en" sz="2400" dirty="0"/>
              <a:t>）</a:t>
            </a:r>
            <a:br>
              <a:rPr lang="ja-JP" altLang="en" sz="2400" dirty="0"/>
            </a:br>
            <a:r>
              <a:rPr lang="ja-JP" altLang="en" sz="2400" dirty="0"/>
              <a:t>「</a:t>
            </a:r>
            <a:r>
              <a:rPr lang="ja-JP" altLang="en-US" sz="2400" dirty="0"/>
              <a:t>マテリアル事業化イノベーション・育成エコシステムの構築」</a:t>
            </a:r>
            <a:br>
              <a:rPr lang="ja-JP" altLang="en-US" sz="2400" dirty="0"/>
            </a:br>
            <a:r>
              <a:rPr lang="ja-JP" altLang="en-US" sz="2400" dirty="0"/>
              <a:t>サブ課題</a:t>
            </a:r>
            <a:r>
              <a:rPr lang="en" altLang="ja-JP" sz="2400" dirty="0"/>
              <a:t>C</a:t>
            </a:r>
            <a:r>
              <a:rPr lang="en-US" altLang="ja-JP" sz="2400" dirty="0"/>
              <a:t> </a:t>
            </a:r>
            <a:r>
              <a:rPr lang="ja-JP" altLang="en-US" sz="2400" dirty="0"/>
              <a:t>個別テーマ</a:t>
            </a:r>
            <a:r>
              <a:rPr lang="en-US" altLang="ja-JP" sz="2400" dirty="0"/>
              <a:t>(2)</a:t>
            </a:r>
            <a:r>
              <a:rPr lang="ja-JP" altLang="en-US" sz="2400" dirty="0"/>
              <a:t>：テーマメンタリング</a:t>
            </a:r>
            <a:br>
              <a:rPr lang="ja-JP" altLang="en-US" sz="2400" dirty="0"/>
            </a:br>
            <a:r>
              <a:rPr lang="ja-JP" altLang="en-US" sz="2400" dirty="0"/>
              <a:t>書類選考用プレゼンテーション資料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968" y="343183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「（研究</a:t>
            </a:r>
            <a:r>
              <a:rPr lang="ja-JP" altLang="en-US" sz="2400"/>
              <a:t>開発課題名）</a:t>
            </a:r>
            <a:r>
              <a:rPr lang="ja-JP" altLang="en-US" sz="2400" dirty="0"/>
              <a:t>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>
                <a:latin typeface="+mj-ea"/>
                <a:ea typeface="+mj-ea"/>
              </a:rPr>
              <a:t>様式</a:t>
            </a:r>
            <a:r>
              <a:rPr lang="ja-JP" altLang="en-US" sz="1600" dirty="0">
                <a:latin typeface="+mj-ea"/>
                <a:ea typeface="+mj-ea"/>
              </a:rPr>
              <a:t>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サブ課題C 個別テーマ(2)：テーマメンタリング 書類選考用プレゼンテーション資料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2023-08-29T07:35:40Z</dcterms:modified>
</cp:coreProperties>
</file>