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18" d="100"/>
          <a:sy n="118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 anchor="t" anchorCtr="0"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800" dirty="0"/>
              <a:t>戦略的イノベーション創造プログラム（</a:t>
            </a:r>
            <a:r>
              <a:rPr lang="en" altLang="ja-JP" sz="1800" dirty="0"/>
              <a:t>SIP</a:t>
            </a:r>
            <a:r>
              <a:rPr lang="ja-JP" altLang="en" sz="1800" dirty="0"/>
              <a:t>）</a:t>
            </a:r>
            <a:br>
              <a:rPr lang="ja-JP" altLang="en" sz="1800" dirty="0"/>
            </a:br>
            <a:r>
              <a:rPr lang="ja-JP" altLang="en" sz="1800" dirty="0"/>
              <a:t>「</a:t>
            </a:r>
            <a:r>
              <a:rPr lang="ja-JP" altLang="en-US" sz="1800" dirty="0"/>
              <a:t>マテリアル事業化イノベーション・育成エコシステムの構築」</a:t>
            </a:r>
            <a:br>
              <a:rPr lang="en-US" altLang="ja-JP" sz="1800" dirty="0"/>
            </a:br>
            <a:br>
              <a:rPr lang="ja-JP" altLang="en-US" sz="2000" dirty="0"/>
            </a:br>
            <a:r>
              <a:rPr lang="ja-JP" altLang="en-US" sz="2000" dirty="0"/>
              <a:t>サブ課題</a:t>
            </a:r>
            <a:r>
              <a:rPr lang="en-US" altLang="ja-JP" sz="2000" dirty="0"/>
              <a:t>B/</a:t>
            </a:r>
            <a:r>
              <a:rPr lang="ja-JP" altLang="en-US" sz="2000" dirty="0"/>
              <a:t>個別テーマ</a:t>
            </a:r>
            <a:r>
              <a:rPr lang="en-US" altLang="ja-JP" sz="2000" dirty="0"/>
              <a:t>(1)</a:t>
            </a:r>
            <a:r>
              <a:rPr lang="ja-JP" altLang="en-US" sz="2000" dirty="0"/>
              <a:t>：プラットフォーム連携のための基盤技術の構築</a:t>
            </a:r>
            <a:br>
              <a:rPr lang="ja-JP" altLang="en-US" sz="2000" dirty="0"/>
            </a:br>
            <a:r>
              <a:rPr lang="ja-JP" altLang="en-US" sz="2000" dirty="0"/>
              <a:t>書類審査用プレゼンテーション資料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611" y="322198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「（研究開発課題名）」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j-ea"/>
                <a:ea typeface="+mj-ea"/>
              </a:rPr>
              <a:t>様式</a:t>
            </a:r>
            <a:r>
              <a:rPr lang="en-US" altLang="ja-JP" sz="1600" dirty="0">
                <a:latin typeface="+mj-ea"/>
                <a:ea typeface="+mj-ea"/>
              </a:rPr>
              <a:t>5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 サブ課題B/個別テーマ(1)：プラットフォーム連携のための基盤技術の構築 書類審査用プレゼンテーション資料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2023-06-13T05:30:44Z</dcterms:modified>
</cp:coreProperties>
</file>