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94" autoAdjust="0"/>
  </p:normalViewPr>
  <p:slideViewPr>
    <p:cSldViewPr showGuides="1">
      <p:cViewPr varScale="1">
        <p:scale>
          <a:sx n="150" d="100"/>
          <a:sy n="150" d="100"/>
        </p:scale>
        <p:origin x="201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B234571-FCA1-F1D9-4F22-66E934937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580D619-C7A8-FBEE-0310-270B52F590D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13B9414-0506-D3B7-030B-B53D80536D4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86CF2B4-4E6E-DFDD-4C3A-22EC03BC728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B1CCD51-2F33-4751-B28D-B4619028F5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087545C-6C3F-5257-B26B-E2C4EBBACC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93989B5-15F1-F56A-2342-706DA357A4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9484F6A-3A71-6A17-D83B-24004325C1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757E589-56A4-A939-3D79-C34FFF75CE3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C56F0D6-5215-F83F-A9BC-2161A896E5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EA171CA-12C4-4801-5CF0-0EA872573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06E4FF-C126-40E9-ADA8-B269EBFFD8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F61C3DD-5819-68D5-5A41-C686545014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>
                <a:ea typeface="ＭＳ Ｐゴシック" panose="020B0600070205080204" pitchFamily="50" charset="-128"/>
              </a:rPr>
              <a:t>【機密性○】</a:t>
            </a: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BBE938A3-7A76-CA1D-AC70-C06263D2E6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8AEDE41-8DB7-4E61-BBE9-65A0AB78F4B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19F319D4-2343-648B-8B46-730980BFB3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2D5FF9A6-A60B-D815-ADDC-56BBC8412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908CE1-5858-0715-2761-AA240B836E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1658C1-27CD-4FDA-B85F-D47D24A529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26808F-825C-6BA4-914A-F48428FDDA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255E-4C1E-449B-B7C2-C1E5FF0F33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18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130F53-8DD0-58FD-689B-6A8475DB3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FF7853-7C39-F7C1-73BB-CC75AC23E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BBD8F7-DC99-5889-F220-C60497D36E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CF40-3D73-470C-A588-2FF1726CD3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116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7927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7927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EE0835-8B6E-5570-0373-F9BF373E8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F515C5-1C8F-836B-3920-41C4F24E4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DD76F9-117A-AC99-7AE8-0BF6C68888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80988-BE89-488F-B5BC-2029268407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287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32B522-0C36-4168-8F02-5DACB2B77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E2DD35-B43C-D83C-E64A-2409489768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B00272-F371-7F15-D91B-E44D3D2EC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FEF83-19CC-43C2-8369-29005FF697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35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4C71EE-1332-F2AF-F33F-12217B4617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4B654D-E646-256F-628F-1287783F84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A43C88-2894-F339-E721-33A05CEF4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C1159-F049-4044-87B3-BAFFB4D2A8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6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C0C500-5A7B-A16D-55C8-D5083FCF7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C1B4FF-BD4A-381B-6099-18168D901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0DC4A-DE6F-2877-1832-2143F7723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81A9-0B65-4300-AC30-A117CB3FFC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7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BFCB64-206F-D036-57C9-428CE74127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44E7FB-71B3-697B-D7FC-F0BCDCD88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DDECD2-F297-CA02-3E29-FF6B702C1C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91C82-C090-489C-93B7-0D245F4F64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151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20B77C-E4E0-3DA0-CEDA-C869D743D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499407-2A37-1655-C08F-C0630365A0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CCC486-4CF8-7231-55CD-824C43CDF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FFA8-87F1-42A3-817F-4FAFE0D738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826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FF877D-38DE-8CE6-5C36-CBAA15D8A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E39E1F-0DC1-4A61-268E-EB08BE5D62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0571E1E-F72B-EA6A-7A57-F27AED301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02AA5-D343-4892-8AAF-7B8F60A51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460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FDEE23-BAB1-BAC6-4B77-29E164EB23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917AFF-4ADB-2420-FC69-03B073FB32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E3EE5D-E9BE-2827-9AA0-980B2284E5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8A6C3-CBC4-47EB-92B7-F1AC15E5FC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686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2CA8A7-14E0-1EE7-ECDA-F4676A3F1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0D92F1-2F33-151C-B675-E931F81F0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8FDC97-7876-837B-6972-FFB2A7C6F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E823-5AE6-4AE6-B2FA-0E1E9AB5B2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237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43F68F-4A1F-3657-BA2D-C2DE1969AC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B77217-6929-4EE5-FFF8-3E67D4271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71B8FF-C94A-343F-A82D-ABF531599A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0F52C7-C9E5-F29A-E5DD-5B4CA82ABB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704DB4-B1B6-61D4-3509-3FC327435D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875932E-E146-4094-9C6F-12301417C9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Text Box 8">
            <a:extLst>
              <a:ext uri="{FF2B5EF4-FFF2-40B4-BE49-F238E27FC236}">
                <a16:creationId xmlns:a16="http://schemas.microsoft.com/office/drawing/2014/main" id="{BEDDD322-2CAB-E8D8-2457-7A0FA4E5B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800"/>
            <a:ext cx="2159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ja-JP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FE0D31C-3BE9-FD5C-6540-7961ABCF3A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8000" y="900000"/>
            <a:ext cx="8590408" cy="1532984"/>
          </a:xfrm>
        </p:spPr>
        <p:txBody>
          <a:bodyPr anchor="t" anchorCtr="0"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2000" dirty="0"/>
              <a:t>戦略的イノベーション創造プログラム（</a:t>
            </a:r>
            <a:r>
              <a:rPr lang="en" altLang="ja-JP" sz="2000" dirty="0"/>
              <a:t>SIP</a:t>
            </a:r>
            <a:r>
              <a:rPr lang="ja-JP" altLang="en" sz="2000" dirty="0"/>
              <a:t>）</a:t>
            </a:r>
            <a:br>
              <a:rPr lang="ja-JP" altLang="en" sz="2000" dirty="0"/>
            </a:br>
            <a:r>
              <a:rPr lang="ja-JP" altLang="en" sz="2000" dirty="0"/>
              <a:t>「</a:t>
            </a:r>
            <a:r>
              <a:rPr lang="ja-JP" altLang="en-US" sz="2000" dirty="0"/>
              <a:t>マテリアル事業化イノベーション・育成エコシステムの構築」</a:t>
            </a:r>
            <a:br>
              <a:rPr lang="en-US" altLang="ja-JP" sz="2000" dirty="0"/>
            </a:br>
            <a:r>
              <a:rPr lang="ja-JP" altLang="en-US" sz="2000" dirty="0"/>
              <a:t>サブ課題</a:t>
            </a:r>
            <a:r>
              <a:rPr lang="en-US" altLang="ja-JP" sz="2000" dirty="0"/>
              <a:t>A</a:t>
            </a:r>
            <a:r>
              <a:rPr lang="ja-JP" altLang="en-US" sz="2000" dirty="0"/>
              <a:t>「エコシステム形成の為のソフトインフラ整備」</a:t>
            </a:r>
            <a:br>
              <a:rPr lang="ja-JP" altLang="en-US" sz="2000" dirty="0"/>
            </a:br>
            <a:r>
              <a:rPr lang="ja-JP" altLang="en-US" sz="2000" dirty="0"/>
              <a:t>個別テーマ（</a:t>
            </a:r>
            <a:r>
              <a:rPr lang="en-US" altLang="ja-JP" sz="2000" dirty="0"/>
              <a:t>1</a:t>
            </a:r>
            <a:r>
              <a:rPr lang="ja-JP" altLang="en-US" sz="2000" dirty="0"/>
              <a:t>）：プラットフォームの円滑運用手法の検討</a:t>
            </a:r>
          </a:p>
        </p:txBody>
      </p:sp>
      <p:sp>
        <p:nvSpPr>
          <p:cNvPr id="4100" name="AutoShape 7">
            <a:extLst>
              <a:ext uri="{FF2B5EF4-FFF2-40B4-BE49-F238E27FC236}">
                <a16:creationId xmlns:a16="http://schemas.microsoft.com/office/drawing/2014/main" id="{2D1E47D4-6F06-FD26-406F-13FEBB0AEC47}"/>
              </a:ext>
            </a:extLst>
          </p:cNvPr>
          <p:cNvSpPr>
            <a:spLocks/>
          </p:cNvSpPr>
          <p:nvPr/>
        </p:nvSpPr>
        <p:spPr bwMode="auto">
          <a:xfrm>
            <a:off x="6732588" y="4359275"/>
            <a:ext cx="1758950" cy="615950"/>
          </a:xfrm>
          <a:prstGeom prst="borderCallout1">
            <a:avLst>
              <a:gd name="adj1" fmla="val 55426"/>
              <a:gd name="adj2" fmla="val 99620"/>
              <a:gd name="adj3" fmla="val 341667"/>
              <a:gd name="adj4" fmla="val 11900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右下に通しページの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記載（表紙除く）を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お願いします。</a:t>
            </a:r>
          </a:p>
        </p:txBody>
      </p:sp>
      <p:sp>
        <p:nvSpPr>
          <p:cNvPr id="4101" name="Rectangle 9">
            <a:extLst>
              <a:ext uri="{FF2B5EF4-FFF2-40B4-BE49-F238E27FC236}">
                <a16:creationId xmlns:a16="http://schemas.microsoft.com/office/drawing/2014/main" id="{8A02687B-2D74-FB51-6A4A-E85334D3C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029" y="5082749"/>
            <a:ext cx="3334518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（代表研究開発機関名）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（研究開発責任者氏名）</a:t>
            </a:r>
          </a:p>
        </p:txBody>
      </p:sp>
      <p:sp>
        <p:nvSpPr>
          <p:cNvPr id="4102" name="Rectangle 10">
            <a:extLst>
              <a:ext uri="{FF2B5EF4-FFF2-40B4-BE49-F238E27FC236}">
                <a16:creationId xmlns:a16="http://schemas.microsoft.com/office/drawing/2014/main" id="{8D990B46-8C88-AFED-C6AE-9B88349F5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8000" y="3240000"/>
            <a:ext cx="576064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「（研究開発課題名）」</a:t>
            </a:r>
          </a:p>
        </p:txBody>
      </p:sp>
      <p:sp>
        <p:nvSpPr>
          <p:cNvPr id="4103" name="テキスト ボックス 1">
            <a:extLst>
              <a:ext uri="{FF2B5EF4-FFF2-40B4-BE49-F238E27FC236}">
                <a16:creationId xmlns:a16="http://schemas.microsoft.com/office/drawing/2014/main" id="{AE12BC5F-4EF4-59FF-A5FC-96E1ED5BA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360" y="283584"/>
            <a:ext cx="914152" cy="338138"/>
          </a:xfrm>
          <a:prstGeom prst="rect">
            <a:avLst/>
          </a:prstGeom>
          <a:noFill/>
          <a:ln w="9525">
            <a:solidFill>
              <a:prstClr val="blac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>
                <a:latin typeface="+mj-ea"/>
                <a:ea typeface="+mj-ea"/>
              </a:rPr>
              <a:t>様式５</a:t>
            </a:r>
            <a:endParaRPr lang="ja-JP" altLang="en-US" sz="1600" dirty="0">
              <a:latin typeface="+mj-ea"/>
              <a:ea typeface="+mj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5F1DB1-F8A0-90D9-1939-113048292351}"/>
              </a:ext>
            </a:extLst>
          </p:cNvPr>
          <p:cNvSpPr txBox="1"/>
          <p:nvPr/>
        </p:nvSpPr>
        <p:spPr>
          <a:xfrm>
            <a:off x="323528" y="251153"/>
            <a:ext cx="554461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0070C0"/>
                </a:solidFill>
                <a:latin typeface="+mj-ea"/>
                <a:ea typeface="+mj-ea"/>
              </a:rPr>
              <a:t>10</a:t>
            </a:r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分以内で説明できる想定のページ数（最大</a:t>
            </a:r>
            <a:r>
              <a:rPr kumimoji="1" lang="en-US" altLang="ja-JP" sz="1400" dirty="0">
                <a:solidFill>
                  <a:srgbClr val="0070C0"/>
                </a:solidFill>
                <a:latin typeface="+mj-ea"/>
                <a:ea typeface="+mj-ea"/>
              </a:rPr>
              <a:t>20</a:t>
            </a:r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枚）でまとめること。</a:t>
            </a:r>
            <a:endParaRPr kumimoji="1" lang="en-US" altLang="ja-JP" sz="1400" dirty="0">
              <a:solidFill>
                <a:srgbClr val="0070C0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400">
                <a:solidFill>
                  <a:srgbClr val="0070C0"/>
                </a:solidFill>
                <a:latin typeface="+mj-ea"/>
                <a:ea typeface="+mj-ea"/>
              </a:rPr>
              <a:t>可能な限り図表・イラストを使い、文字の記載は極限まで抑えること。</a:t>
            </a:r>
            <a:endParaRPr kumimoji="1" lang="ja-JP" altLang="en-US" sz="140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3B99889-BA45-98D8-75CE-7C63CD1D8123}"/>
              </a:ext>
            </a:extLst>
          </p:cNvPr>
          <p:cNvSpPr txBox="1"/>
          <p:nvPr/>
        </p:nvSpPr>
        <p:spPr>
          <a:xfrm>
            <a:off x="1691680" y="6058681"/>
            <a:ext cx="554461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以降、コンテンツのフォーマット・フォントは自由（動画等貼り付けも可）</a:t>
            </a: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D299637C-DBAB-1E74-F849-98A9D244CC8E}"/>
              </a:ext>
            </a:extLst>
          </p:cNvPr>
          <p:cNvSpPr txBox="1">
            <a:spLocks/>
          </p:cNvSpPr>
          <p:nvPr/>
        </p:nvSpPr>
        <p:spPr>
          <a:xfrm>
            <a:off x="2699792" y="4041635"/>
            <a:ext cx="3579118" cy="323850"/>
          </a:xfrm>
          <a:prstGeom prst="rect">
            <a:avLst/>
          </a:prstGeom>
          <a:solidFill>
            <a:sysClr val="window" lastClr="FFFFFF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33350" indent="-133350" algn="ctr"/>
            <a:r>
              <a:rPr lang="ja-JP" sz="1400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記入要領、記入例は削除して提出ください</a:t>
            </a:r>
            <a:endParaRPr lang="ja-JP" sz="1400" kern="100" dirty="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62A2527-677C-FEC5-EC5C-FE5E02106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00" y="2592000"/>
            <a:ext cx="85904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2400" kern="0" dirty="0"/>
              <a:t>書類審査用プレゼンテーション資料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150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Century</vt:lpstr>
      <vt:lpstr>blank</vt:lpstr>
      <vt:lpstr>戦略的イノベーション創造プログラム（SIP） 「マテリアル事業化イノベーション・育成エコシステムの構築」 サブ課題A「エコシステム形成の為のソフトインフラ整備」 個別テーマ（1）：プラットフォームの円滑運用手法の検討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2023-03-24T11:20:13Z</dcterms:created>
  <dcterms:modified xsi:type="dcterms:W3CDTF">2024-08-09T02:43:51Z</dcterms:modified>
</cp:coreProperties>
</file>