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9144000" cy="6858000" type="screen4x3"/>
  <p:notesSz cx="6735763" cy="9866313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FF"/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2" autoAdjust="0"/>
    <p:restoredTop sz="94694" autoAdjust="0"/>
  </p:normalViewPr>
  <p:slideViewPr>
    <p:cSldViewPr showGuides="1">
      <p:cViewPr varScale="1">
        <p:scale>
          <a:sx n="162" d="100"/>
          <a:sy n="162" d="100"/>
        </p:scale>
        <p:origin x="1680" y="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howGuides="1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7B234571-FCA1-F1D9-4F22-66E93493752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r>
              <a:rPr lang="en-US" altLang="ja-JP"/>
              <a:t>【機密性○】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3580D619-C7A8-FBEE-0310-270B52F590DC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4763" y="0"/>
            <a:ext cx="2919412" cy="4937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213B9414-0506-D3B7-030B-B53D80536D4D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1013"/>
            <a:ext cx="2919413" cy="49371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125" name="Rectangle 5">
            <a:extLst>
              <a:ext uri="{FF2B5EF4-FFF2-40B4-BE49-F238E27FC236}">
                <a16:creationId xmlns:a16="http://schemas.microsoft.com/office/drawing/2014/main" id="{B86CF2B4-4E6E-DFDD-4C3A-22EC03BC728E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4763" y="9371013"/>
            <a:ext cx="2919412" cy="49371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0B1CCD51-2F33-4751-B28D-B4619028F57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F087545C-6C3F-5257-B26B-E2C4EBBACC4B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r>
              <a:rPr lang="en-US" altLang="ja-JP"/>
              <a:t>【機密性○】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893989B5-15F1-F56A-2342-706DA357A499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14763" y="0"/>
            <a:ext cx="2919412" cy="4937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79484F6A-3A71-6A17-D83B-24004325C15F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39775"/>
            <a:ext cx="4933950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6757E589-56A4-A939-3D79-C34FFF75CE3D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3100" y="4686300"/>
            <a:ext cx="5389563" cy="444023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id="{8C56F0D6-5215-F83F-A9BC-2161A896E5F1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1013"/>
            <a:ext cx="2919413" cy="49371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79" name="Rectangle 7">
            <a:extLst>
              <a:ext uri="{FF2B5EF4-FFF2-40B4-BE49-F238E27FC236}">
                <a16:creationId xmlns:a16="http://schemas.microsoft.com/office/drawing/2014/main" id="{8EA171CA-12C4-4801-5CF0-0EA8725735B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4763" y="9371013"/>
            <a:ext cx="2919412" cy="49371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D006E4FF-C126-40E9-ADA8-B269EBFFD8D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AF61C3DD-5819-68D5-5A41-C6865450146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ja-JP">
                <a:ea typeface="ＭＳ Ｐゴシック" panose="020B0600070205080204" pitchFamily="50" charset="-128"/>
              </a:rPr>
              <a:t>【機密性○】</a:t>
            </a:r>
          </a:p>
        </p:txBody>
      </p:sp>
      <p:sp>
        <p:nvSpPr>
          <p:cNvPr id="5123" name="Rectangle 7">
            <a:extLst>
              <a:ext uri="{FF2B5EF4-FFF2-40B4-BE49-F238E27FC236}">
                <a16:creationId xmlns:a16="http://schemas.microsoft.com/office/drawing/2014/main" id="{BBE938A3-7A76-CA1D-AC70-C06263D2E6F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B8AEDE41-8DB7-4E61-BBE9-65A0AB78F4B2}" type="slidenum">
              <a:rPr lang="en-US" altLang="ja-JP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1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5124" name="Rectangle 2">
            <a:extLst>
              <a:ext uri="{FF2B5EF4-FFF2-40B4-BE49-F238E27FC236}">
                <a16:creationId xmlns:a16="http://schemas.microsoft.com/office/drawing/2014/main" id="{19F319D4-2343-648B-8B46-730980BFB34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5" name="Rectangle 3">
            <a:extLst>
              <a:ext uri="{FF2B5EF4-FFF2-40B4-BE49-F238E27FC236}">
                <a16:creationId xmlns:a16="http://schemas.microsoft.com/office/drawing/2014/main" id="{2D5FF9A6-A60B-D815-ADDC-56BBC8412A8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ja-JP" altLang="ja-JP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3908CE1-5858-0715-2761-AA240B836E7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31658C1-27CD-4FDA-B85F-D47D24A5294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326808F-825C-6BA4-914A-F48428FDDA5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59255E-4C1E-449B-B7C2-C1E5FF0F334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618484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6130F53-8DD0-58FD-689B-6A8475DB3EE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3FF7853-7C39-F7C1-73BB-CC75AC23E0C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CBBD8F7-DC99-5889-F220-C60497D36E5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9CCF40-3D73-470C-A588-2FF1726CD37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211635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333375"/>
            <a:ext cx="2057400" cy="579278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333375"/>
            <a:ext cx="6019800" cy="579278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DEE0835-8B6E-5570-0373-F9BF373E8C4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4F515C5-1C8F-836B-3920-41C4F24E4C7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EDD76F9-117A-AC99-7AE8-0BF6C688886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880988-BE89-488F-B5BC-20292684076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728775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E32B522-0C36-4168-8F02-5DACB2B7736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0E2DD35-B43C-D83C-E64A-24094897683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0B00272-F371-7F15-D91B-E44D3D2EC8B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3FEF83-19CC-43C2-8369-29005FF697F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073518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74C71EE-1332-F2AF-F33F-12217B4617A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54B654D-E646-256F-628F-1287783F848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0A43C88-2894-F339-E721-33A05CEF437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3C1159-F049-4044-87B3-BAFFB4D2A8D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68613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8C0C500-5A7B-A16D-55C8-D5083FCF703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8C1B4FF-BD4A-381B-6099-18168D90145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1C0DC4A-DE6F-2877-1832-2143F772306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8181A9-0B65-4300-AC30-A117CB3FFCB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4792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3EBFCB64-206F-D036-57C9-428CE74127F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0D44E7FB-71B3-697B-D7FC-F0BCDCD884F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75DDECD2-F297-CA02-3E29-FF6B702C1C3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591C82-C090-489C-93B7-0D245F4F64E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615137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AD20B77C-E4E0-3DA0-CEDA-C869D743D0D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E3499407-2A37-1655-C08F-C0630365A07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17CCC486-4CF8-7231-55CD-824C43CDF2F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14FFA8-87F1-42A3-817F-4FAFE0D738A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282625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28FF877D-38DE-8CE6-5C36-CBAA15D8ADE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F3E39E1F-0DC1-4A61-268E-EB08BE5D62F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C0571E1E-F72B-EA6A-7A57-F27AED301F9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E02AA5-D343-4892-8AAF-7B8F60A5122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946028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0FDEE23-BAB1-BAC6-4B77-29E164EB23C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0917AFF-4ADB-2420-FC69-03B073FB32B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AE3EE5D-E9BE-2827-9AA0-980B2284E5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A8A6C3-CBC4-47EB-92B7-F1AC15E5FCC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76864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62CA8A7-14E0-1EE7-ECDA-F4676A3F1FB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10D92F1-2F33-151C-B675-E931F81F0AB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B8FDC97-7876-837B-6972-FFB2A7C6F6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28E823-5AE6-4AE6-B2FA-0E1E9AB5B2F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423741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7743F68F-4A1F-3657-BA2D-C2DE1969AC7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33375"/>
            <a:ext cx="8229600" cy="1084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BB77217-6929-4EE5-FFF8-3E67D42713B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CB71B8FF-C94A-343F-A82D-ABF531599AF7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120F52C7-C9E5-F29A-E5DD-5B4CA82ABB2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3E704DB4-B1B6-61D4-3509-3FC327435D67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4875932E-E146-4094-9C6F-12301417C9B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1031" name="Text Box 8">
            <a:extLst>
              <a:ext uri="{FF2B5EF4-FFF2-40B4-BE49-F238E27FC236}">
                <a16:creationId xmlns:a16="http://schemas.microsoft.com/office/drawing/2014/main" id="{BEDDD322-2CAB-E8D8-2457-7A0FA4E5B9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177800"/>
            <a:ext cx="215900" cy="366713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endParaRPr lang="ja-JP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7FE0D31C-3BE9-FD5C-6540-7961ABCF3A1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51520" y="911225"/>
            <a:ext cx="8590408" cy="2019300"/>
          </a:xfrm>
        </p:spPr>
        <p:txBody>
          <a:bodyPr/>
          <a:lstStyle/>
          <a:p>
            <a:pPr eaLnBrk="1" hangingPunct="1"/>
            <a:r>
              <a:rPr lang="ja-JP" altLang="en-US" sz="2400" dirty="0"/>
              <a:t>戦略的イノベーション創造プログラム（</a:t>
            </a:r>
            <a:r>
              <a:rPr lang="en" altLang="ja-JP" sz="2400" dirty="0"/>
              <a:t>SIP</a:t>
            </a:r>
            <a:r>
              <a:rPr lang="ja-JP" altLang="en" sz="2400" dirty="0"/>
              <a:t>）</a:t>
            </a:r>
            <a:br>
              <a:rPr lang="ja-JP" altLang="en" sz="2400" dirty="0"/>
            </a:br>
            <a:r>
              <a:rPr lang="ja-JP" altLang="en" sz="2400" dirty="0"/>
              <a:t>「</a:t>
            </a:r>
            <a:r>
              <a:rPr lang="ja-JP" altLang="en-US" sz="2400" dirty="0"/>
              <a:t>マテリアル事業化イノベーション・育成エコシステムの構築」</a:t>
            </a:r>
            <a:br>
              <a:rPr lang="ja-JP" altLang="en-US" sz="2400" dirty="0"/>
            </a:br>
            <a:r>
              <a:rPr lang="ja-JP" altLang="en-US" sz="2400" dirty="0"/>
              <a:t>サブ課題</a:t>
            </a:r>
            <a:r>
              <a:rPr lang="en" altLang="ja-JP" sz="2400" dirty="0"/>
              <a:t>C</a:t>
            </a:r>
            <a:r>
              <a:rPr lang="ja-JP" altLang="en-US" sz="2400" dirty="0"/>
              <a:t>個別テーマ</a:t>
            </a:r>
            <a:r>
              <a:rPr lang="en-US" altLang="ja-JP" sz="2400" dirty="0"/>
              <a:t>(1)</a:t>
            </a:r>
            <a:r>
              <a:rPr lang="ja-JP" altLang="en-US" sz="2400" dirty="0"/>
              <a:t>：マテリアルユニコーン予備軍創出支援</a:t>
            </a:r>
            <a:br>
              <a:rPr lang="ja-JP" altLang="en-US" sz="2400" dirty="0"/>
            </a:br>
            <a:r>
              <a:rPr lang="ja-JP" altLang="en-US" sz="2400" dirty="0"/>
              <a:t>書類選考用プレゼンテーション資料</a:t>
            </a:r>
          </a:p>
        </p:txBody>
      </p:sp>
      <p:sp>
        <p:nvSpPr>
          <p:cNvPr id="4103" name="テキスト ボックス 1">
            <a:extLst>
              <a:ext uri="{FF2B5EF4-FFF2-40B4-BE49-F238E27FC236}">
                <a16:creationId xmlns:a16="http://schemas.microsoft.com/office/drawing/2014/main" id="{AE12BC5F-4EF4-59FF-A5FC-96E1ED5BA8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12360" y="283584"/>
            <a:ext cx="914152" cy="338138"/>
          </a:xfrm>
          <a:prstGeom prst="rect">
            <a:avLst/>
          </a:prstGeom>
          <a:noFill/>
          <a:ln w="9525">
            <a:solidFill>
              <a:prstClr val="blac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ja-JP" altLang="en-US" sz="1600" dirty="0">
                <a:latin typeface="+mj-ea"/>
                <a:ea typeface="+mj-ea"/>
              </a:rPr>
              <a:t>様式６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05F1DB1-F8A0-90D9-1939-113048292351}"/>
              </a:ext>
            </a:extLst>
          </p:cNvPr>
          <p:cNvSpPr txBox="1"/>
          <p:nvPr/>
        </p:nvSpPr>
        <p:spPr>
          <a:xfrm>
            <a:off x="323528" y="251153"/>
            <a:ext cx="5544616" cy="5232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400" i="1" dirty="0">
                <a:solidFill>
                  <a:srgbClr val="0070C0"/>
                </a:solidFill>
                <a:latin typeface="+mj-ea"/>
                <a:ea typeface="+mj-ea"/>
              </a:rPr>
              <a:t>10</a:t>
            </a:r>
            <a:r>
              <a:rPr kumimoji="1" lang="ja-JP" altLang="en-US" sz="1400" i="1" dirty="0">
                <a:solidFill>
                  <a:srgbClr val="0070C0"/>
                </a:solidFill>
                <a:latin typeface="+mj-ea"/>
                <a:ea typeface="+mj-ea"/>
              </a:rPr>
              <a:t>分以内で説明できる想定のページ数（最大</a:t>
            </a:r>
            <a:r>
              <a:rPr kumimoji="1" lang="en-US" altLang="ja-JP" sz="1400" i="1" dirty="0">
                <a:solidFill>
                  <a:srgbClr val="0070C0"/>
                </a:solidFill>
                <a:latin typeface="+mj-ea"/>
                <a:ea typeface="+mj-ea"/>
              </a:rPr>
              <a:t>20</a:t>
            </a:r>
            <a:r>
              <a:rPr kumimoji="1" lang="ja-JP" altLang="en-US" sz="1400" i="1" dirty="0">
                <a:solidFill>
                  <a:srgbClr val="0070C0"/>
                </a:solidFill>
                <a:latin typeface="+mj-ea"/>
                <a:ea typeface="+mj-ea"/>
              </a:rPr>
              <a:t>枚）でまとめること。</a:t>
            </a:r>
            <a:endParaRPr kumimoji="1" lang="en-US" altLang="ja-JP" sz="1400" i="1" dirty="0">
              <a:solidFill>
                <a:srgbClr val="0070C0"/>
              </a:solidFill>
              <a:latin typeface="+mj-ea"/>
              <a:ea typeface="+mj-ea"/>
            </a:endParaRPr>
          </a:p>
          <a:p>
            <a:pPr algn="ctr"/>
            <a:r>
              <a:rPr lang="ja-JP" altLang="en-US" sz="1400" i="1" dirty="0">
                <a:solidFill>
                  <a:srgbClr val="0070C0"/>
                </a:solidFill>
                <a:latin typeface="+mj-ea"/>
                <a:ea typeface="+mj-ea"/>
              </a:rPr>
              <a:t>可能な限り図表・イラストを使い、文字の記載は極限まで抑えること。</a:t>
            </a:r>
            <a:endParaRPr kumimoji="1" lang="ja-JP" altLang="en-US" sz="1400" i="1" dirty="0">
              <a:solidFill>
                <a:srgbClr val="0070C0"/>
              </a:solidFill>
              <a:latin typeface="+mj-ea"/>
              <a:ea typeface="+mj-ea"/>
            </a:endParaRPr>
          </a:p>
        </p:txBody>
      </p:sp>
      <p:sp>
        <p:nvSpPr>
          <p:cNvPr id="4" name="AutoShape 7">
            <a:extLst>
              <a:ext uri="{FF2B5EF4-FFF2-40B4-BE49-F238E27FC236}">
                <a16:creationId xmlns:a16="http://schemas.microsoft.com/office/drawing/2014/main" id="{3C43677D-7C23-80EE-A022-1C0E9EDB671C}"/>
              </a:ext>
            </a:extLst>
          </p:cNvPr>
          <p:cNvSpPr>
            <a:spLocks/>
          </p:cNvSpPr>
          <p:nvPr/>
        </p:nvSpPr>
        <p:spPr bwMode="auto">
          <a:xfrm>
            <a:off x="6732588" y="4359275"/>
            <a:ext cx="1758950" cy="615950"/>
          </a:xfrm>
          <a:prstGeom prst="borderCallout1">
            <a:avLst>
              <a:gd name="adj1" fmla="val 55426"/>
              <a:gd name="adj2" fmla="val 99620"/>
              <a:gd name="adj3" fmla="val 341667"/>
              <a:gd name="adj4" fmla="val 119005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i="1" dirty="0">
                <a:solidFill>
                  <a:srgbClr val="0070C0"/>
                </a:solidFill>
                <a:latin typeface="+mj-ea"/>
                <a:ea typeface="+mj-ea"/>
              </a:rPr>
              <a:t>右下に通しページの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i="1" dirty="0">
                <a:solidFill>
                  <a:srgbClr val="0070C0"/>
                </a:solidFill>
                <a:latin typeface="+mj-ea"/>
                <a:ea typeface="+mj-ea"/>
              </a:rPr>
              <a:t>記載（表紙除く）を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i="1" dirty="0">
                <a:solidFill>
                  <a:srgbClr val="0070C0"/>
                </a:solidFill>
                <a:latin typeface="+mj-ea"/>
                <a:ea typeface="+mj-ea"/>
              </a:rPr>
              <a:t>お願いします。</a:t>
            </a:r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3036915B-AEBF-DB93-0706-388D5C236D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19029" y="5082749"/>
            <a:ext cx="3334518" cy="1511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ja-JP" altLang="en-US" sz="2400" dirty="0"/>
              <a:t>（代表研究開発機関名）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ja-JP" altLang="en-US" sz="2400" dirty="0"/>
              <a:t>（研究開発責任者氏名）</a:t>
            </a:r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id="{19CB2F8E-8130-A6AC-364C-BE5A8BBA6D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2611" y="3221989"/>
            <a:ext cx="5760640" cy="503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ja-JP" altLang="en-US" sz="2800" dirty="0"/>
              <a:t>「（研究開発課題名）」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6B47693-5422-00EF-320F-DA3B34C391F9}"/>
              </a:ext>
            </a:extLst>
          </p:cNvPr>
          <p:cNvSpPr txBox="1"/>
          <p:nvPr/>
        </p:nvSpPr>
        <p:spPr>
          <a:xfrm>
            <a:off x="1691680" y="6058681"/>
            <a:ext cx="5544616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i="1">
                <a:solidFill>
                  <a:srgbClr val="0070C0"/>
                </a:solidFill>
                <a:latin typeface="+mj-ea"/>
                <a:ea typeface="+mj-ea"/>
              </a:rPr>
              <a:t>以降、コンテンツのフォーマット・フォントは自由（動画等貼り付けも可）</a:t>
            </a:r>
          </a:p>
        </p:txBody>
      </p:sp>
      <p:sp>
        <p:nvSpPr>
          <p:cNvPr id="9" name="テキスト ボックス 1">
            <a:extLst>
              <a:ext uri="{FF2B5EF4-FFF2-40B4-BE49-F238E27FC236}">
                <a16:creationId xmlns:a16="http://schemas.microsoft.com/office/drawing/2014/main" id="{32AA42AE-0850-7654-FB69-C532C32951AE}"/>
              </a:ext>
            </a:extLst>
          </p:cNvPr>
          <p:cNvSpPr txBox="1">
            <a:spLocks/>
          </p:cNvSpPr>
          <p:nvPr/>
        </p:nvSpPr>
        <p:spPr>
          <a:xfrm>
            <a:off x="2699792" y="4041635"/>
            <a:ext cx="3579118" cy="323850"/>
          </a:xfrm>
          <a:prstGeom prst="rect">
            <a:avLst/>
          </a:prstGeom>
          <a:solidFill>
            <a:sysClr val="window" lastClr="FFFFFF"/>
          </a:solidFill>
          <a:ln w="9525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133350" indent="-133350" algn="ctr"/>
            <a:r>
              <a:rPr lang="ja-JP" sz="1400" i="1" kern="100" dirty="0">
                <a:solidFill>
                  <a:srgbClr val="0070C0"/>
                </a:solidFill>
                <a:effectLst/>
                <a:latin typeface="Century" panose="020406040505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記入要領、記入例は削除して提出ください</a:t>
            </a:r>
            <a:endParaRPr lang="ja-JP" sz="1400" i="1" kern="100" dirty="0">
              <a:solidFill>
                <a:srgbClr val="0070C0"/>
              </a:solidFill>
              <a:effectLst/>
              <a:latin typeface="Century" panose="02040604050505020304" pitchFamily="18" charset="0"/>
              <a:ea typeface="ＭＳ 明朝" panose="02020609040205080304" pitchFamily="49" charset="-128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blan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138</Words>
  <Application>Microsoft Office PowerPoint</Application>
  <PresentationFormat>画面に合わせる (4:3)</PresentationFormat>
  <Paragraphs>14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Century</vt:lpstr>
      <vt:lpstr>blank</vt:lpstr>
      <vt:lpstr>戦略的イノベーション創造プログラム（SIP） 「マテリアル事業化イノベーション・育成エコシステムの構築」 サブ課題C個別テーマ(1)：マテリアルユニコーン予備軍創出支援 書類選考用プレゼンテーション資料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2023-03-24T11:20:13Z</dcterms:created>
  <dcterms:modified xsi:type="dcterms:W3CDTF">2024-03-29T07:19:46Z</dcterms:modified>
</cp:coreProperties>
</file>