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147376201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AF477D-EE2E-4B35-8D61-A62EAA145B55}" v="45" dt="2025-06-18T07:02:37.250"/>
    <p1510:client id="{A7529477-4F27-4E32-B97B-BEE14034F9E5}" v="22" dt="2025-06-19T06:54:30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13" autoAdjust="0"/>
    <p:restoredTop sz="94694" autoAdjust="0"/>
  </p:normalViewPr>
  <p:slideViewPr>
    <p:cSldViewPr showGuides="1">
      <p:cViewPr varScale="1">
        <p:scale>
          <a:sx n="155" d="100"/>
          <a:sy n="155" d="100"/>
        </p:scale>
        <p:origin x="250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ANABE Yoshikazu" userId="67ef4bc6-e7ad-427a-a257-2ccf9cae2d11" providerId="ADAL" clId="{A7529477-4F27-4E32-B97B-BEE14034F9E5}"/>
    <pc:docChg chg="modSld">
      <pc:chgData name="WATANABE Yoshikazu" userId="67ef4bc6-e7ad-427a-a257-2ccf9cae2d11" providerId="ADAL" clId="{A7529477-4F27-4E32-B97B-BEE14034F9E5}" dt="2025-06-19T06:54:32.156" v="137" actId="6549"/>
      <pc:docMkLst>
        <pc:docMk/>
      </pc:docMkLst>
      <pc:sldChg chg="modSp mod">
        <pc:chgData name="WATANABE Yoshikazu" userId="67ef4bc6-e7ad-427a-a257-2ccf9cae2d11" providerId="ADAL" clId="{A7529477-4F27-4E32-B97B-BEE14034F9E5}" dt="2025-06-19T06:54:32.156" v="137" actId="6549"/>
        <pc:sldMkLst>
          <pc:docMk/>
          <pc:sldMk cId="2507063501" sldId="2147376201"/>
        </pc:sldMkLst>
        <pc:spChg chg="mod">
          <ac:chgData name="WATANABE Yoshikazu" userId="67ef4bc6-e7ad-427a-a257-2ccf9cae2d11" providerId="ADAL" clId="{A7529477-4F27-4E32-B97B-BEE14034F9E5}" dt="2025-06-19T06:54:32.156" v="137" actId="6549"/>
          <ac:spMkLst>
            <pc:docMk/>
            <pc:sldMk cId="2507063501" sldId="2147376201"/>
            <ac:spMk id="6" creationId="{294D6F11-02DE-8A19-39E1-6B30CE8F28A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1084" y="1198646"/>
            <a:ext cx="8590408" cy="20193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研究開発と</a:t>
            </a:r>
            <a:r>
              <a:rPr lang="en-US" altLang="ja-JP" sz="2400" dirty="0"/>
              <a:t>Society 5.0</a:t>
            </a:r>
            <a:r>
              <a:rPr lang="ja-JP" altLang="en-US" sz="2400" dirty="0"/>
              <a:t>との橋渡しプログラム（</a:t>
            </a:r>
            <a:r>
              <a:rPr lang="en-US" altLang="ja-JP" sz="2400" dirty="0"/>
              <a:t>BRIDGE</a:t>
            </a:r>
            <a:r>
              <a:rPr lang="ja-JP" altLang="en" sz="2400" dirty="0"/>
              <a:t>）</a:t>
            </a:r>
            <a:br>
              <a:rPr lang="ja-JP" altLang="en" sz="2400" dirty="0"/>
            </a:br>
            <a:r>
              <a:rPr lang="ja-JP" altLang="en" sz="2400" dirty="0"/>
              <a:t>「</a:t>
            </a:r>
            <a:r>
              <a:rPr lang="ja-JP" altLang="en-US" sz="2400" dirty="0"/>
              <a:t>マテリアルスタートアップインキュベーション促進事業」</a:t>
            </a:r>
            <a:br>
              <a:rPr lang="ja-JP" altLang="en-US" sz="2400" dirty="0"/>
            </a:br>
            <a:r>
              <a:rPr lang="ja-JP" altLang="en-US" sz="2400" dirty="0"/>
              <a:t>研究開発課題提案</a:t>
            </a:r>
            <a:br>
              <a:rPr lang="en-US" altLang="ja-JP" sz="2400" dirty="0"/>
            </a:br>
            <a:r>
              <a:rPr lang="ja-JP" altLang="en-US" sz="2400" dirty="0"/>
              <a:t>プレゼンテーション資料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3541007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「（研究開発課題の名称）」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i="1" dirty="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以降、コンテンツのフォーマット・フォントは自由（動画等貼り付けも可）。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569890" y="4040597"/>
            <a:ext cx="4032796" cy="307777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altLang="en-US" sz="1400" i="1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青字の</a:t>
            </a:r>
            <a:r>
              <a:rPr lang="ja-JP" sz="1400" i="1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r>
              <a:rPr lang="ja-JP" altLang="en-US" sz="1400" i="1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。</a:t>
            </a:r>
            <a:endParaRPr lang="ja-JP" sz="1400" i="1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8866DDCF-E975-80EF-9731-91D2A321F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j-ea"/>
                <a:ea typeface="+mj-ea"/>
              </a:rPr>
              <a:t>様式４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6F6F8-83B2-A139-F484-592F4A5B3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952A5D-38A4-51E3-E1D3-C22AF860FDF7}"/>
              </a:ext>
            </a:extLst>
          </p:cNvPr>
          <p:cNvSpPr/>
          <p:nvPr/>
        </p:nvSpPr>
        <p:spPr>
          <a:xfrm>
            <a:off x="0" y="0"/>
            <a:ext cx="9138462" cy="33230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462" tIns="33231" rIns="66462" bIns="33231" rtlCol="0" anchor="ctr"/>
          <a:lstStyle/>
          <a:p>
            <a:pPr defTabSz="422041">
              <a:defRPr/>
            </a:pPr>
            <a:r>
              <a:rPr lang="ja-JP" altLang="en-US" b="1" dirty="0">
                <a:solidFill>
                  <a:prstClr val="white"/>
                </a:solidFill>
                <a:latin typeface="+mn-ea"/>
              </a:rPr>
              <a:t>　研究開発等の具体的な内容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6859F5-0339-1CDD-ED90-063EC5167D58}"/>
              </a:ext>
            </a:extLst>
          </p:cNvPr>
          <p:cNvSpPr/>
          <p:nvPr/>
        </p:nvSpPr>
        <p:spPr>
          <a:xfrm>
            <a:off x="229643" y="598351"/>
            <a:ext cx="9029883" cy="3334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 （１）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SIP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および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BRIDGE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の研究開発の全体像</a:t>
            </a:r>
            <a:endParaRPr lang="en-US" altLang="ja-JP" sz="1400" b="1" i="1" dirty="0">
              <a:solidFill>
                <a:srgbClr val="0070C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　　　①達成目標</a:t>
            </a: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　  　　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2025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年度末の研究開発・事業化の目標を数値（</a:t>
            </a:r>
            <a:r>
              <a:rPr lang="en-US" altLang="ja-JP" sz="1400" b="1" i="1" dirty="0" err="1">
                <a:solidFill>
                  <a:srgbClr val="0070C0"/>
                </a:solidFill>
                <a:latin typeface="+mn-ea"/>
              </a:rPr>
              <a:t>SeriesA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、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TRL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、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BRL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、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HRL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）を用いて具体的に示してください。</a:t>
            </a: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　　  ②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2025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年度の各研究開発機関の役割分担・実施内容</a:t>
            </a: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　  　③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2026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年度以降の出口戦略</a:t>
            </a:r>
            <a:endParaRPr lang="en-US" altLang="ja-JP" sz="1400" b="1" i="1" dirty="0">
              <a:solidFill>
                <a:srgbClr val="0070C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 （２）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2025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年度の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BRIDGE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研究開発実施計画</a:t>
            </a:r>
            <a:endParaRPr lang="en-US" altLang="ja-JP" sz="1400" b="1" i="1" dirty="0">
              <a:solidFill>
                <a:srgbClr val="0070C0"/>
              </a:solidFill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 （３）その他、</a:t>
            </a:r>
            <a:r>
              <a:rPr lang="en-US" altLang="ja-JP" sz="1400" b="1" i="1" dirty="0">
                <a:solidFill>
                  <a:srgbClr val="0070C0"/>
                </a:solidFill>
                <a:latin typeface="+mn-ea"/>
              </a:rPr>
              <a:t>BRIDGE</a:t>
            </a:r>
            <a:r>
              <a:rPr lang="ja-JP" altLang="en-US" sz="1400" b="1" i="1" dirty="0">
                <a:solidFill>
                  <a:srgbClr val="0070C0"/>
                </a:solidFill>
                <a:latin typeface="+mn-ea"/>
              </a:rPr>
              <a:t>実施において伝えたい点</a:t>
            </a:r>
            <a:endParaRPr lang="en-US" altLang="ja-JP" sz="1400" b="1" i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D64D67F8-5F8A-9A2A-9016-07536BE3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1596" y="6257193"/>
            <a:ext cx="342403" cy="337038"/>
          </a:xfrm>
        </p:spPr>
        <p:txBody>
          <a:bodyPr/>
          <a:lstStyle/>
          <a:p>
            <a:fld id="{23A1D354-C5CC-47FC-8F1D-FAAB5EA57F39}" type="slidenum">
              <a:rPr lang="ja-JP" altLang="en-US" sz="1292"/>
              <a:pPr/>
              <a:t>2</a:t>
            </a:fld>
            <a:endParaRPr lang="ja-JP" altLang="en-US" sz="1292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1098C8-3E62-9876-F259-6B3EEBA1FC9A}"/>
              </a:ext>
            </a:extLst>
          </p:cNvPr>
          <p:cNvSpPr txBox="1"/>
          <p:nvPr/>
        </p:nvSpPr>
        <p:spPr>
          <a:xfrm>
            <a:off x="218749" y="755412"/>
            <a:ext cx="8025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i="1" dirty="0">
                <a:solidFill>
                  <a:srgbClr val="0070C0"/>
                </a:solidFill>
                <a:latin typeface="+mn-ea"/>
              </a:rPr>
              <a:t>１．プレゼンテーションには以下の内容を含めてください。</a:t>
            </a:r>
            <a:endParaRPr lang="en-US" altLang="ja-JP" sz="1800" b="1" i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771063-6816-4A90-1B1C-23FF1D970517}"/>
              </a:ext>
            </a:extLst>
          </p:cNvPr>
          <p:cNvSpPr txBox="1"/>
          <p:nvPr/>
        </p:nvSpPr>
        <p:spPr>
          <a:xfrm>
            <a:off x="262104" y="4832427"/>
            <a:ext cx="8025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i="1" dirty="0">
                <a:solidFill>
                  <a:srgbClr val="0070C0"/>
                </a:solidFill>
                <a:latin typeface="+mn-ea"/>
              </a:rPr>
              <a:t>２．</a:t>
            </a:r>
            <a:r>
              <a:rPr lang="en-US" altLang="ja-JP" sz="1800" b="1" i="1" dirty="0">
                <a:solidFill>
                  <a:srgbClr val="0070C0"/>
                </a:solidFill>
                <a:latin typeface="+mn-ea"/>
              </a:rPr>
              <a:t>10</a:t>
            </a:r>
            <a:r>
              <a:rPr lang="ja-JP" altLang="en-US" sz="1800" b="1" i="1" dirty="0">
                <a:solidFill>
                  <a:srgbClr val="0070C0"/>
                </a:solidFill>
                <a:latin typeface="+mn-ea"/>
              </a:rPr>
              <a:t>ページを目安に、可能な限り図表を用いてわかりやすくまとめてください。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4D6F11-02DE-8A19-39E1-6B30CE8F28A7}"/>
              </a:ext>
            </a:extLst>
          </p:cNvPr>
          <p:cNvSpPr txBox="1"/>
          <p:nvPr/>
        </p:nvSpPr>
        <p:spPr>
          <a:xfrm>
            <a:off x="375347" y="3576597"/>
            <a:ext cx="8738473" cy="1004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＜留意点＞</a:t>
            </a:r>
            <a:endParaRPr kumimoji="1" lang="en-US" altLang="ja-JP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今回の提案において</a:t>
            </a:r>
            <a:r>
              <a:rPr kumimoji="1" lang="en-US" altLang="ja-JP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SIP</a:t>
            </a:r>
            <a:r>
              <a:rPr kumimoji="1" lang="ja-JP" alt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採択初年度（</a:t>
            </a:r>
            <a:r>
              <a:rPr kumimoji="1" lang="en-US" altLang="ja-JP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2024</a:t>
            </a:r>
            <a:r>
              <a:rPr kumimoji="1" lang="ja-JP" alt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年度）に策定した研究開発実施計画に対し、変更があれば明記して下さい。変更がない場合はその旨をご記載ください。</a:t>
            </a:r>
            <a:endParaRPr kumimoji="1" lang="en-US" altLang="ja-JP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4CD7B1-C0B6-622D-C741-899F7E479B9A}"/>
              </a:ext>
            </a:extLst>
          </p:cNvPr>
          <p:cNvSpPr txBox="1"/>
          <p:nvPr/>
        </p:nvSpPr>
        <p:spPr>
          <a:xfrm>
            <a:off x="598435" y="5740591"/>
            <a:ext cx="8025691" cy="369332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i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このページは提出時には削除してください</a:t>
            </a:r>
            <a:endParaRPr lang="ja-JP" altLang="en-US" sz="1800" b="1" i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70635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291</TotalTime>
  <Words>281</Words>
  <Application>Microsoft Office PowerPoint</Application>
  <PresentationFormat>画面に合わせる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Century</vt:lpstr>
      <vt:lpstr>blank</vt:lpstr>
      <vt:lpstr>研究開発とSociety 5.0との橋渡しプログラム（BRIDGE） 「マテリアルスタートアップインキュベーション促進事業」 研究開発課題提案 プレゼンテーション資料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021875</dc:creator>
  <cp:lastModifiedBy>TAMURA Tomomasa</cp:lastModifiedBy>
  <cp:revision>29</cp:revision>
  <cp:lastPrinted>2025-06-19T05:56:34Z</cp:lastPrinted>
  <dcterms:created xsi:type="dcterms:W3CDTF">2023-03-24T11:20:13Z</dcterms:created>
  <dcterms:modified xsi:type="dcterms:W3CDTF">2025-07-24T05:27:58Z</dcterms:modified>
</cp:coreProperties>
</file>