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7" r:id="rId3"/>
  </p:sldIdLst>
  <p:sldSz cx="7200900" cy="10440988"/>
  <p:notesSz cx="6807200" cy="9939338"/>
  <p:defaultTextStyle>
    <a:defPPr>
      <a:defRPr lang="ja-JP"/>
    </a:defPPr>
    <a:lvl1pPr marL="0" algn="l" defTabSz="966849" rtl="0" eaLnBrk="1" latinLnBrk="0" hangingPunct="1">
      <a:defRPr kumimoji="1" sz="1900" kern="1200">
        <a:solidFill>
          <a:schemeClr val="tx1"/>
        </a:solidFill>
        <a:latin typeface="+mn-lt"/>
        <a:ea typeface="+mn-ea"/>
        <a:cs typeface="+mn-cs"/>
      </a:defRPr>
    </a:lvl1pPr>
    <a:lvl2pPr marL="483424" algn="l" defTabSz="966849" rtl="0" eaLnBrk="1" latinLnBrk="0" hangingPunct="1">
      <a:defRPr kumimoji="1" sz="1900" kern="1200">
        <a:solidFill>
          <a:schemeClr val="tx1"/>
        </a:solidFill>
        <a:latin typeface="+mn-lt"/>
        <a:ea typeface="+mn-ea"/>
        <a:cs typeface="+mn-cs"/>
      </a:defRPr>
    </a:lvl2pPr>
    <a:lvl3pPr marL="966849" algn="l" defTabSz="966849" rtl="0" eaLnBrk="1" latinLnBrk="0" hangingPunct="1">
      <a:defRPr kumimoji="1" sz="1900" kern="1200">
        <a:solidFill>
          <a:schemeClr val="tx1"/>
        </a:solidFill>
        <a:latin typeface="+mn-lt"/>
        <a:ea typeface="+mn-ea"/>
        <a:cs typeface="+mn-cs"/>
      </a:defRPr>
    </a:lvl3pPr>
    <a:lvl4pPr marL="1450273" algn="l" defTabSz="966849" rtl="0" eaLnBrk="1" latinLnBrk="0" hangingPunct="1">
      <a:defRPr kumimoji="1" sz="1900" kern="1200">
        <a:solidFill>
          <a:schemeClr val="tx1"/>
        </a:solidFill>
        <a:latin typeface="+mn-lt"/>
        <a:ea typeface="+mn-ea"/>
        <a:cs typeface="+mn-cs"/>
      </a:defRPr>
    </a:lvl4pPr>
    <a:lvl5pPr marL="1933697" algn="l" defTabSz="966849" rtl="0" eaLnBrk="1" latinLnBrk="0" hangingPunct="1">
      <a:defRPr kumimoji="1" sz="1900" kern="1200">
        <a:solidFill>
          <a:schemeClr val="tx1"/>
        </a:solidFill>
        <a:latin typeface="+mn-lt"/>
        <a:ea typeface="+mn-ea"/>
        <a:cs typeface="+mn-cs"/>
      </a:defRPr>
    </a:lvl5pPr>
    <a:lvl6pPr marL="2417121" algn="l" defTabSz="966849" rtl="0" eaLnBrk="1" latinLnBrk="0" hangingPunct="1">
      <a:defRPr kumimoji="1" sz="1900" kern="1200">
        <a:solidFill>
          <a:schemeClr val="tx1"/>
        </a:solidFill>
        <a:latin typeface="+mn-lt"/>
        <a:ea typeface="+mn-ea"/>
        <a:cs typeface="+mn-cs"/>
      </a:defRPr>
    </a:lvl6pPr>
    <a:lvl7pPr marL="2900546" algn="l" defTabSz="966849" rtl="0" eaLnBrk="1" latinLnBrk="0" hangingPunct="1">
      <a:defRPr kumimoji="1" sz="1900" kern="1200">
        <a:solidFill>
          <a:schemeClr val="tx1"/>
        </a:solidFill>
        <a:latin typeface="+mn-lt"/>
        <a:ea typeface="+mn-ea"/>
        <a:cs typeface="+mn-cs"/>
      </a:defRPr>
    </a:lvl7pPr>
    <a:lvl8pPr marL="3383970" algn="l" defTabSz="966849" rtl="0" eaLnBrk="1" latinLnBrk="0" hangingPunct="1">
      <a:defRPr kumimoji="1" sz="1900" kern="1200">
        <a:solidFill>
          <a:schemeClr val="tx1"/>
        </a:solidFill>
        <a:latin typeface="+mn-lt"/>
        <a:ea typeface="+mn-ea"/>
        <a:cs typeface="+mn-cs"/>
      </a:defRPr>
    </a:lvl8pPr>
    <a:lvl9pPr marL="3867395" algn="l" defTabSz="966849" rtl="0" eaLnBrk="1" latinLnBrk="0" hangingPunct="1">
      <a:defRPr kumimoji="1"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89">
          <p15:clr>
            <a:srgbClr val="A4A3A4"/>
          </p15:clr>
        </p15:guide>
        <p15:guide id="2" pos="22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C66CE5-8193-4C60-8659-F9AD5287198F}" v="12" dt="2022-12-14T01:36:50.4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2106" y="48"/>
      </p:cViewPr>
      <p:guideLst>
        <p:guide orient="horz" pos="3289"/>
        <p:guide pos="22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多田哲也" userId="a716082a-afb8-43ce-92ac-3272dbc1ca43" providerId="ADAL" clId="{32C66CE5-8193-4C60-8659-F9AD5287198F}"/>
    <pc:docChg chg="undo redo custSel addSld modSld">
      <pc:chgData name="多田哲也" userId="a716082a-afb8-43ce-92ac-3272dbc1ca43" providerId="ADAL" clId="{32C66CE5-8193-4C60-8659-F9AD5287198F}" dt="2022-12-14T02:20:14.290" v="1200" actId="1076"/>
      <pc:docMkLst>
        <pc:docMk/>
      </pc:docMkLst>
      <pc:sldChg chg="addSp delSp modSp mod">
        <pc:chgData name="多田哲也" userId="a716082a-afb8-43ce-92ac-3272dbc1ca43" providerId="ADAL" clId="{32C66CE5-8193-4C60-8659-F9AD5287198F}" dt="2022-12-14T02:20:14.290" v="1200" actId="1076"/>
        <pc:sldMkLst>
          <pc:docMk/>
          <pc:sldMk cId="3110635135" sldId="256"/>
        </pc:sldMkLst>
        <pc:spChg chg="mod">
          <ac:chgData name="多田哲也" userId="a716082a-afb8-43ce-92ac-3272dbc1ca43" providerId="ADAL" clId="{32C66CE5-8193-4C60-8659-F9AD5287198F}" dt="2022-12-14T01:42:32.395" v="545"/>
          <ac:spMkLst>
            <pc:docMk/>
            <pc:sldMk cId="3110635135" sldId="256"/>
            <ac:spMk id="2" creationId="{00000000-0000-0000-0000-000000000000}"/>
          </ac:spMkLst>
        </pc:spChg>
        <pc:spChg chg="add del mod">
          <ac:chgData name="多田哲也" userId="a716082a-afb8-43ce-92ac-3272dbc1ca43" providerId="ADAL" clId="{32C66CE5-8193-4C60-8659-F9AD5287198F}" dt="2022-12-14T01:39:40.339" v="510" actId="478"/>
          <ac:spMkLst>
            <pc:docMk/>
            <pc:sldMk cId="3110635135" sldId="256"/>
            <ac:spMk id="3" creationId="{80EB1363-791A-4ACD-AC44-21148963688C}"/>
          </ac:spMkLst>
        </pc:spChg>
        <pc:spChg chg="mod">
          <ac:chgData name="多田哲也" userId="a716082a-afb8-43ce-92ac-3272dbc1ca43" providerId="ADAL" clId="{32C66CE5-8193-4C60-8659-F9AD5287198F}" dt="2022-12-14T01:24:11.229" v="0"/>
          <ac:spMkLst>
            <pc:docMk/>
            <pc:sldMk cId="3110635135" sldId="256"/>
            <ac:spMk id="4" creationId="{00000000-0000-0000-0000-000000000000}"/>
          </ac:spMkLst>
        </pc:spChg>
        <pc:spChg chg="add del mod">
          <ac:chgData name="多田哲也" userId="a716082a-afb8-43ce-92ac-3272dbc1ca43" providerId="ADAL" clId="{32C66CE5-8193-4C60-8659-F9AD5287198F}" dt="2022-12-14T01:39:51.471" v="512" actId="478"/>
          <ac:spMkLst>
            <pc:docMk/>
            <pc:sldMk cId="3110635135" sldId="256"/>
            <ac:spMk id="5" creationId="{A8F624DB-5748-401F-A0BC-FBDDE0498164}"/>
          </ac:spMkLst>
        </pc:spChg>
        <pc:spChg chg="del">
          <ac:chgData name="多田哲也" userId="a716082a-afb8-43ce-92ac-3272dbc1ca43" providerId="ADAL" clId="{32C66CE5-8193-4C60-8659-F9AD5287198F}" dt="2022-12-14T01:41:56.372" v="536" actId="478"/>
          <ac:spMkLst>
            <pc:docMk/>
            <pc:sldMk cId="3110635135" sldId="256"/>
            <ac:spMk id="6" creationId="{00000000-0000-0000-0000-000000000000}"/>
          </ac:spMkLst>
        </pc:spChg>
        <pc:spChg chg="del">
          <ac:chgData name="多田哲也" userId="a716082a-afb8-43ce-92ac-3272dbc1ca43" providerId="ADAL" clId="{32C66CE5-8193-4C60-8659-F9AD5287198F}" dt="2022-12-14T02:12:39.820" v="1120" actId="478"/>
          <ac:spMkLst>
            <pc:docMk/>
            <pc:sldMk cId="3110635135" sldId="256"/>
            <ac:spMk id="10" creationId="{00000000-0000-0000-0000-000000000000}"/>
          </ac:spMkLst>
        </pc:spChg>
        <pc:spChg chg="mod">
          <ac:chgData name="多田哲也" userId="a716082a-afb8-43ce-92ac-3272dbc1ca43" providerId="ADAL" clId="{32C66CE5-8193-4C60-8659-F9AD5287198F}" dt="2022-12-14T02:02:57.196" v="1063" actId="1076"/>
          <ac:spMkLst>
            <pc:docMk/>
            <pc:sldMk cId="3110635135" sldId="256"/>
            <ac:spMk id="11" creationId="{00000000-0000-0000-0000-000000000000}"/>
          </ac:spMkLst>
        </pc:spChg>
        <pc:spChg chg="mod">
          <ac:chgData name="多田哲也" userId="a716082a-afb8-43ce-92ac-3272dbc1ca43" providerId="ADAL" clId="{32C66CE5-8193-4C60-8659-F9AD5287198F}" dt="2022-12-14T02:19:03.280" v="1171" actId="1076"/>
          <ac:spMkLst>
            <pc:docMk/>
            <pc:sldMk cId="3110635135" sldId="256"/>
            <ac:spMk id="12" creationId="{00000000-0000-0000-0000-000000000000}"/>
          </ac:spMkLst>
        </pc:spChg>
        <pc:spChg chg="del">
          <ac:chgData name="多田哲也" userId="a716082a-afb8-43ce-92ac-3272dbc1ca43" providerId="ADAL" clId="{32C66CE5-8193-4C60-8659-F9AD5287198F}" dt="2022-12-14T01:40:46.008" v="524" actId="478"/>
          <ac:spMkLst>
            <pc:docMk/>
            <pc:sldMk cId="3110635135" sldId="256"/>
            <ac:spMk id="14" creationId="{00000000-0000-0000-0000-000000000000}"/>
          </ac:spMkLst>
        </pc:spChg>
        <pc:spChg chg="del">
          <ac:chgData name="多田哲也" userId="a716082a-afb8-43ce-92ac-3272dbc1ca43" providerId="ADAL" clId="{32C66CE5-8193-4C60-8659-F9AD5287198F}" dt="2022-12-14T01:42:01.256" v="538" actId="478"/>
          <ac:spMkLst>
            <pc:docMk/>
            <pc:sldMk cId="3110635135" sldId="256"/>
            <ac:spMk id="16" creationId="{00000000-0000-0000-0000-000000000000}"/>
          </ac:spMkLst>
        </pc:spChg>
        <pc:spChg chg="del mod">
          <ac:chgData name="多田哲也" userId="a716082a-afb8-43ce-92ac-3272dbc1ca43" providerId="ADAL" clId="{32C66CE5-8193-4C60-8659-F9AD5287198F}" dt="2022-12-14T01:35:11.335" v="466" actId="21"/>
          <ac:spMkLst>
            <pc:docMk/>
            <pc:sldMk cId="3110635135" sldId="256"/>
            <ac:spMk id="17" creationId="{73A4C46D-D0AB-469D-876B-07E954DC1227}"/>
          </ac:spMkLst>
        </pc:spChg>
        <pc:spChg chg="add mod">
          <ac:chgData name="多田哲也" userId="a716082a-afb8-43ce-92ac-3272dbc1ca43" providerId="ADAL" clId="{32C66CE5-8193-4C60-8659-F9AD5287198F}" dt="2022-12-14T02:19:37.330" v="1183" actId="1076"/>
          <ac:spMkLst>
            <pc:docMk/>
            <pc:sldMk cId="3110635135" sldId="256"/>
            <ac:spMk id="18" creationId="{CBAD8EFA-CBA7-43C0-BBB0-D2488CCA91F3}"/>
          </ac:spMkLst>
        </pc:spChg>
        <pc:spChg chg="add mod">
          <ac:chgData name="多田哲也" userId="a716082a-afb8-43ce-92ac-3272dbc1ca43" providerId="ADAL" clId="{32C66CE5-8193-4C60-8659-F9AD5287198F}" dt="2022-12-14T02:15:11.318" v="1140" actId="1076"/>
          <ac:spMkLst>
            <pc:docMk/>
            <pc:sldMk cId="3110635135" sldId="256"/>
            <ac:spMk id="26" creationId="{00120BC4-1CC0-4650-90DA-FCAECD1D84B8}"/>
          </ac:spMkLst>
        </pc:spChg>
        <pc:spChg chg="add mod">
          <ac:chgData name="多田哲也" userId="a716082a-afb8-43ce-92ac-3272dbc1ca43" providerId="ADAL" clId="{32C66CE5-8193-4C60-8659-F9AD5287198F}" dt="2022-12-14T02:20:14.290" v="1200" actId="1076"/>
          <ac:spMkLst>
            <pc:docMk/>
            <pc:sldMk cId="3110635135" sldId="256"/>
            <ac:spMk id="28" creationId="{A861BFA0-91BE-4F2E-98D0-ACEFC28AEA9B}"/>
          </ac:spMkLst>
        </pc:spChg>
        <pc:picChg chg="del mod">
          <ac:chgData name="多田哲也" userId="a716082a-afb8-43ce-92ac-3272dbc1ca43" providerId="ADAL" clId="{32C66CE5-8193-4C60-8659-F9AD5287198F}" dt="2022-12-14T02:12:38.318" v="1119" actId="478"/>
          <ac:picMkLst>
            <pc:docMk/>
            <pc:sldMk cId="3110635135" sldId="256"/>
            <ac:picMk id="13" creationId="{00000000-0000-0000-0000-000000000000}"/>
          </ac:picMkLst>
        </pc:picChg>
        <pc:picChg chg="del">
          <ac:chgData name="多田哲也" userId="a716082a-afb8-43ce-92ac-3272dbc1ca43" providerId="ADAL" clId="{32C66CE5-8193-4C60-8659-F9AD5287198F}" dt="2022-12-14T02:12:40.733" v="1121" actId="478"/>
          <ac:picMkLst>
            <pc:docMk/>
            <pc:sldMk cId="3110635135" sldId="256"/>
            <ac:picMk id="19" creationId="{E7BAE1FE-0C28-48DA-A4FE-3CE7FEE8F8AF}"/>
          </ac:picMkLst>
        </pc:picChg>
        <pc:picChg chg="del">
          <ac:chgData name="多田哲也" userId="a716082a-afb8-43ce-92ac-3272dbc1ca43" providerId="ADAL" clId="{32C66CE5-8193-4C60-8659-F9AD5287198F}" dt="2022-12-14T01:41:58.578" v="537" actId="478"/>
          <ac:picMkLst>
            <pc:docMk/>
            <pc:sldMk cId="3110635135" sldId="256"/>
            <ac:picMk id="20" creationId="{4159555F-73D2-493C-848F-9615EA2DABB6}"/>
          </ac:picMkLst>
        </pc:picChg>
        <pc:picChg chg="add mod">
          <ac:chgData name="多田哲也" userId="a716082a-afb8-43ce-92ac-3272dbc1ca43" providerId="ADAL" clId="{32C66CE5-8193-4C60-8659-F9AD5287198F}" dt="2022-12-14T02:14:26.243" v="1127" actId="1076"/>
          <ac:picMkLst>
            <pc:docMk/>
            <pc:sldMk cId="3110635135" sldId="256"/>
            <ac:picMk id="21" creationId="{1C233D7E-E650-47AA-B421-51894722A66F}"/>
          </ac:picMkLst>
        </pc:picChg>
        <pc:picChg chg="add mod">
          <ac:chgData name="多田哲也" userId="a716082a-afb8-43ce-92ac-3272dbc1ca43" providerId="ADAL" clId="{32C66CE5-8193-4C60-8659-F9AD5287198F}" dt="2022-12-14T02:14:58.030" v="1135" actId="14100"/>
          <ac:picMkLst>
            <pc:docMk/>
            <pc:sldMk cId="3110635135" sldId="256"/>
            <ac:picMk id="22" creationId="{ED4AB80F-B88B-4915-938B-AAD253E37D7A}"/>
          </ac:picMkLst>
        </pc:picChg>
        <pc:picChg chg="add mod">
          <ac:chgData name="多田哲也" userId="a716082a-afb8-43ce-92ac-3272dbc1ca43" providerId="ADAL" clId="{32C66CE5-8193-4C60-8659-F9AD5287198F}" dt="2022-12-14T02:14:34.447" v="1129" actId="1076"/>
          <ac:picMkLst>
            <pc:docMk/>
            <pc:sldMk cId="3110635135" sldId="256"/>
            <ac:picMk id="23" creationId="{2334671E-EA33-4394-926A-90A04B6AA473}"/>
          </ac:picMkLst>
        </pc:picChg>
        <pc:picChg chg="add mod">
          <ac:chgData name="多田哲也" userId="a716082a-afb8-43ce-92ac-3272dbc1ca43" providerId="ADAL" clId="{32C66CE5-8193-4C60-8659-F9AD5287198F}" dt="2022-12-14T02:15:06.667" v="1138" actId="1076"/>
          <ac:picMkLst>
            <pc:docMk/>
            <pc:sldMk cId="3110635135" sldId="256"/>
            <ac:picMk id="24" creationId="{5CB51CF8-47CF-47E7-BEE8-33F6C235FAD1}"/>
          </ac:picMkLst>
        </pc:picChg>
        <pc:picChg chg="add mod">
          <ac:chgData name="多田哲也" userId="a716082a-afb8-43ce-92ac-3272dbc1ca43" providerId="ADAL" clId="{32C66CE5-8193-4C60-8659-F9AD5287198F}" dt="2022-12-14T02:14:46.297" v="1133" actId="1076"/>
          <ac:picMkLst>
            <pc:docMk/>
            <pc:sldMk cId="3110635135" sldId="256"/>
            <ac:picMk id="25" creationId="{4864B403-FD32-43A8-AC26-31E42678E896}"/>
          </ac:picMkLst>
        </pc:picChg>
        <pc:picChg chg="add mod">
          <ac:chgData name="多田哲也" userId="a716082a-afb8-43ce-92ac-3272dbc1ca43" providerId="ADAL" clId="{32C66CE5-8193-4C60-8659-F9AD5287198F}" dt="2022-12-14T02:14:44.212" v="1132" actId="1076"/>
          <ac:picMkLst>
            <pc:docMk/>
            <pc:sldMk cId="3110635135" sldId="256"/>
            <ac:picMk id="27" creationId="{4639C42D-23D2-41A9-852F-F3F01D1B6E18}"/>
          </ac:picMkLst>
        </pc:picChg>
      </pc:sldChg>
      <pc:sldChg chg="addSp delSp modSp new mod">
        <pc:chgData name="多田哲也" userId="a716082a-afb8-43ce-92ac-3272dbc1ca43" providerId="ADAL" clId="{32C66CE5-8193-4C60-8659-F9AD5287198F}" dt="2022-12-14T02:19:20.185" v="1175" actId="1076"/>
        <pc:sldMkLst>
          <pc:docMk/>
          <pc:sldMk cId="3238871095" sldId="257"/>
        </pc:sldMkLst>
        <pc:spChg chg="del">
          <ac:chgData name="多田哲也" userId="a716082a-afb8-43ce-92ac-3272dbc1ca43" providerId="ADAL" clId="{32C66CE5-8193-4C60-8659-F9AD5287198F}" dt="2022-12-14T01:35:22.455" v="468" actId="478"/>
          <ac:spMkLst>
            <pc:docMk/>
            <pc:sldMk cId="3238871095" sldId="257"/>
            <ac:spMk id="2" creationId="{2E2F9B38-D695-486D-A217-9E5F48D6B7D1}"/>
          </ac:spMkLst>
        </pc:spChg>
        <pc:spChg chg="del">
          <ac:chgData name="多田哲也" userId="a716082a-afb8-43ce-92ac-3272dbc1ca43" providerId="ADAL" clId="{32C66CE5-8193-4C60-8659-F9AD5287198F}" dt="2022-12-14T01:35:18.837" v="467" actId="478"/>
          <ac:spMkLst>
            <pc:docMk/>
            <pc:sldMk cId="3238871095" sldId="257"/>
            <ac:spMk id="3" creationId="{41198214-AB00-4563-903E-C7D1B9951C82}"/>
          </ac:spMkLst>
        </pc:spChg>
        <pc:spChg chg="add del mod">
          <ac:chgData name="多田哲也" userId="a716082a-afb8-43ce-92ac-3272dbc1ca43" providerId="ADAL" clId="{32C66CE5-8193-4C60-8659-F9AD5287198F}" dt="2022-12-14T01:59:08.902" v="1018" actId="478"/>
          <ac:spMkLst>
            <pc:docMk/>
            <pc:sldMk cId="3238871095" sldId="257"/>
            <ac:spMk id="4" creationId="{3D31E1C1-891C-4110-8C26-0F51D1D06FDD}"/>
          </ac:spMkLst>
        </pc:spChg>
        <pc:spChg chg="add del">
          <ac:chgData name="多田哲也" userId="a716082a-afb8-43ce-92ac-3272dbc1ca43" providerId="ADAL" clId="{32C66CE5-8193-4C60-8659-F9AD5287198F}" dt="2022-12-14T01:35:49.985" v="472"/>
          <ac:spMkLst>
            <pc:docMk/>
            <pc:sldMk cId="3238871095" sldId="257"/>
            <ac:spMk id="5" creationId="{4CF1ABF0-C2DE-4429-9EF4-ACED53C4D6EC}"/>
          </ac:spMkLst>
        </pc:spChg>
        <pc:spChg chg="add del mod">
          <ac:chgData name="多田哲也" userId="a716082a-afb8-43ce-92ac-3272dbc1ca43" providerId="ADAL" clId="{32C66CE5-8193-4C60-8659-F9AD5287198F}" dt="2022-12-14T01:39:18.144" v="508"/>
          <ac:spMkLst>
            <pc:docMk/>
            <pc:sldMk cId="3238871095" sldId="257"/>
            <ac:spMk id="6" creationId="{9042329E-9D69-4DA3-ABA5-90D29F793BCF}"/>
          </ac:spMkLst>
        </pc:spChg>
        <pc:spChg chg="add mod">
          <ac:chgData name="多田哲也" userId="a716082a-afb8-43ce-92ac-3272dbc1ca43" providerId="ADAL" clId="{32C66CE5-8193-4C60-8659-F9AD5287198F}" dt="2022-12-14T02:19:14.079" v="1174" actId="1076"/>
          <ac:spMkLst>
            <pc:docMk/>
            <pc:sldMk cId="3238871095" sldId="257"/>
            <ac:spMk id="7" creationId="{B33C019D-1A44-4CFA-AB7C-1EFFD5C53DF6}"/>
          </ac:spMkLst>
        </pc:spChg>
        <pc:spChg chg="add mod">
          <ac:chgData name="多田哲也" userId="a716082a-afb8-43ce-92ac-3272dbc1ca43" providerId="ADAL" clId="{32C66CE5-8193-4C60-8659-F9AD5287198F}" dt="2022-12-14T02:19:10.153" v="1173" actId="404"/>
          <ac:spMkLst>
            <pc:docMk/>
            <pc:sldMk cId="3238871095" sldId="257"/>
            <ac:spMk id="8" creationId="{77449F30-A58E-41A8-9A78-F0B03C4502F8}"/>
          </ac:spMkLst>
        </pc:spChg>
        <pc:spChg chg="add mod">
          <ac:chgData name="多田哲也" userId="a716082a-afb8-43ce-92ac-3272dbc1ca43" providerId="ADAL" clId="{32C66CE5-8193-4C60-8659-F9AD5287198F}" dt="2022-12-14T02:19:20.185" v="1175" actId="1076"/>
          <ac:spMkLst>
            <pc:docMk/>
            <pc:sldMk cId="3238871095" sldId="257"/>
            <ac:spMk id="9" creationId="{A29EEB70-A333-419A-9882-40377529DFE2}"/>
          </ac:spMkLst>
        </pc:spChg>
        <pc:spChg chg="add mod">
          <ac:chgData name="多田哲也" userId="a716082a-afb8-43ce-92ac-3272dbc1ca43" providerId="ADAL" clId="{32C66CE5-8193-4C60-8659-F9AD5287198F}" dt="2022-12-14T02:09:01.039" v="1110" actId="1076"/>
          <ac:spMkLst>
            <pc:docMk/>
            <pc:sldMk cId="3238871095" sldId="257"/>
            <ac:spMk id="19" creationId="{B5D2E224-D9AA-41D8-938F-1E18FD1FD1E4}"/>
          </ac:spMkLst>
        </pc:spChg>
        <pc:picChg chg="add mod">
          <ac:chgData name="多田哲也" userId="a716082a-afb8-43ce-92ac-3272dbc1ca43" providerId="ADAL" clId="{32C66CE5-8193-4C60-8659-F9AD5287198F}" dt="2022-12-14T02:07:45.889" v="1096" actId="1076"/>
          <ac:picMkLst>
            <pc:docMk/>
            <pc:sldMk cId="3238871095" sldId="257"/>
            <ac:picMk id="11" creationId="{F79A0C8E-2A47-44B0-B9E9-46B062E6DE28}"/>
          </ac:picMkLst>
        </pc:picChg>
        <pc:picChg chg="add mod">
          <ac:chgData name="多田哲也" userId="a716082a-afb8-43ce-92ac-3272dbc1ca43" providerId="ADAL" clId="{32C66CE5-8193-4C60-8659-F9AD5287198F}" dt="2022-12-14T02:07:42.995" v="1095" actId="14100"/>
          <ac:picMkLst>
            <pc:docMk/>
            <pc:sldMk cId="3238871095" sldId="257"/>
            <ac:picMk id="13" creationId="{3C0AACAF-798F-4CFB-9D28-46B3A5C8522F}"/>
          </ac:picMkLst>
        </pc:picChg>
        <pc:picChg chg="add mod">
          <ac:chgData name="多田哲也" userId="a716082a-afb8-43ce-92ac-3272dbc1ca43" providerId="ADAL" clId="{32C66CE5-8193-4C60-8659-F9AD5287198F}" dt="2022-12-14T02:07:57.438" v="1100" actId="1076"/>
          <ac:picMkLst>
            <pc:docMk/>
            <pc:sldMk cId="3238871095" sldId="257"/>
            <ac:picMk id="15" creationId="{523D5BD4-EB81-407C-A18F-24848D979D95}"/>
          </ac:picMkLst>
        </pc:picChg>
        <pc:picChg chg="add mod">
          <ac:chgData name="多田哲也" userId="a716082a-afb8-43ce-92ac-3272dbc1ca43" providerId="ADAL" clId="{32C66CE5-8193-4C60-8659-F9AD5287198F}" dt="2022-12-14T02:08:01.519" v="1102" actId="14100"/>
          <ac:picMkLst>
            <pc:docMk/>
            <pc:sldMk cId="3238871095" sldId="257"/>
            <ac:picMk id="17" creationId="{20288B92-0FDF-4FD9-90DD-DE7F97513302}"/>
          </ac:picMkLst>
        </pc:picChg>
        <pc:picChg chg="add mod">
          <ac:chgData name="多田哲也" userId="a716082a-afb8-43ce-92ac-3272dbc1ca43" providerId="ADAL" clId="{32C66CE5-8193-4C60-8659-F9AD5287198F}" dt="2022-12-14T02:08:36.304" v="1106" actId="1076"/>
          <ac:picMkLst>
            <pc:docMk/>
            <pc:sldMk cId="3238871095" sldId="257"/>
            <ac:picMk id="18" creationId="{6121096A-CCD7-4C38-B530-238DB2D462CE}"/>
          </ac:picMkLst>
        </pc:picChg>
        <pc:picChg chg="add del mod">
          <ac:chgData name="多田哲也" userId="a716082a-afb8-43ce-92ac-3272dbc1ca43" providerId="ADAL" clId="{32C66CE5-8193-4C60-8659-F9AD5287198F}" dt="2022-12-14T02:11:54.657" v="1117" actId="21"/>
          <ac:picMkLst>
            <pc:docMk/>
            <pc:sldMk cId="3238871095" sldId="257"/>
            <ac:picMk id="20" creationId="{187C720C-DA58-411C-9C2E-A281025DFE10}"/>
          </ac:picMkLst>
        </pc:picChg>
        <pc:picChg chg="add mod">
          <ac:chgData name="多田哲也" userId="a716082a-afb8-43ce-92ac-3272dbc1ca43" providerId="ADAL" clId="{32C66CE5-8193-4C60-8659-F9AD5287198F}" dt="2022-12-14T02:12:08.150" v="1118"/>
          <ac:picMkLst>
            <pc:docMk/>
            <pc:sldMk cId="3238871095" sldId="257"/>
            <ac:picMk id="21" creationId="{50158082-ADC9-47A6-80B8-07488C39244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4C87B669-C546-426A-AD88-A8C2064BA98E}" type="datetimeFigureOut">
              <a:rPr kumimoji="1" lang="ja-JP" altLang="en-US" smtClean="0"/>
              <a:t>2022/12/14</a:t>
            </a:fld>
            <a:endParaRPr kumimoji="1" lang="ja-JP" altLang="en-US"/>
          </a:p>
        </p:txBody>
      </p:sp>
      <p:sp>
        <p:nvSpPr>
          <p:cNvPr id="4" name="スライド イメージ プレースホルダー 3"/>
          <p:cNvSpPr>
            <a:spLocks noGrp="1" noRot="1" noChangeAspect="1"/>
          </p:cNvSpPr>
          <p:nvPr>
            <p:ph type="sldImg" idx="2"/>
          </p:nvPr>
        </p:nvSpPr>
        <p:spPr>
          <a:xfrm>
            <a:off x="2119313" y="746125"/>
            <a:ext cx="256857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5029F5C1-E654-4EAF-A5F5-142C3A7E7DE9}" type="slidenum">
              <a:rPr kumimoji="1" lang="ja-JP" altLang="en-US" smtClean="0"/>
              <a:t>‹#›</a:t>
            </a:fld>
            <a:endParaRPr kumimoji="1" lang="ja-JP" altLang="en-US"/>
          </a:p>
        </p:txBody>
      </p:sp>
    </p:spTree>
    <p:extLst>
      <p:ext uri="{BB962C8B-B14F-4D97-AF65-F5344CB8AC3E}">
        <p14:creationId xmlns:p14="http://schemas.microsoft.com/office/powerpoint/2010/main" val="33211806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9313" y="746125"/>
            <a:ext cx="25685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029F5C1-E654-4EAF-A5F5-142C3A7E7DE9}" type="slidenum">
              <a:rPr kumimoji="1" lang="ja-JP" altLang="en-US" smtClean="0"/>
              <a:t>1</a:t>
            </a:fld>
            <a:endParaRPr kumimoji="1" lang="ja-JP" altLang="en-US"/>
          </a:p>
        </p:txBody>
      </p:sp>
    </p:spTree>
    <p:extLst>
      <p:ext uri="{BB962C8B-B14F-4D97-AF65-F5344CB8AC3E}">
        <p14:creationId xmlns:p14="http://schemas.microsoft.com/office/powerpoint/2010/main" val="501669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1">
        <a:schemeClr val="bg1"/>
      </p:bgRef>
    </p:bg>
    <p:spTree>
      <p:nvGrpSpPr>
        <p:cNvPr id="1" name=""/>
        <p:cNvGrpSpPr/>
        <p:nvPr/>
      </p:nvGrpSpPr>
      <p:grpSpPr>
        <a:xfrm>
          <a:off x="0" y="0"/>
          <a:ext cx="0" cy="0"/>
          <a:chOff x="0" y="0"/>
          <a:chExt cx="0" cy="0"/>
        </a:xfrm>
      </p:grpSpPr>
      <p:sp>
        <p:nvSpPr>
          <p:cNvPr id="8" name="タイトル 7"/>
          <p:cNvSpPr>
            <a:spLocks noGrp="1"/>
          </p:cNvSpPr>
          <p:nvPr>
            <p:ph type="ctrTitle"/>
          </p:nvPr>
        </p:nvSpPr>
        <p:spPr>
          <a:xfrm>
            <a:off x="1800225" y="4756450"/>
            <a:ext cx="4860608" cy="2884079"/>
          </a:xfrm>
        </p:spPr>
        <p:txBody>
          <a:bodyPr/>
          <a:lstStyle>
            <a:lvl1pPr>
              <a:defRPr b="1"/>
            </a:lvl1pPr>
          </a:lstStyle>
          <a:p>
            <a:r>
              <a:rPr kumimoji="0" lang="ja-JP" altLang="en-US"/>
              <a:t>マスター タイトルの書式設定</a:t>
            </a:r>
            <a:endParaRPr kumimoji="0" lang="en-US"/>
          </a:p>
        </p:txBody>
      </p:sp>
      <p:sp>
        <p:nvSpPr>
          <p:cNvPr id="9" name="サブタイトル 8"/>
          <p:cNvSpPr>
            <a:spLocks noGrp="1"/>
          </p:cNvSpPr>
          <p:nvPr>
            <p:ph type="subTitle" idx="1"/>
          </p:nvPr>
        </p:nvSpPr>
        <p:spPr>
          <a:xfrm>
            <a:off x="1800225" y="7617327"/>
            <a:ext cx="4860608" cy="2088198"/>
          </a:xfrm>
        </p:spPr>
        <p:txBody>
          <a:bodyPr/>
          <a:lstStyle>
            <a:lvl1pPr marL="0" indent="0" algn="l">
              <a:buNone/>
              <a:defRPr sz="1900" b="1">
                <a:solidFill>
                  <a:schemeClr val="tx2"/>
                </a:solidFill>
              </a:defRPr>
            </a:lvl1pPr>
            <a:lvl2pPr marL="483424" indent="0" algn="ctr">
              <a:buNone/>
            </a:lvl2pPr>
            <a:lvl3pPr marL="966849" indent="0" algn="ctr">
              <a:buNone/>
            </a:lvl3pPr>
            <a:lvl4pPr marL="1450273" indent="0" algn="ctr">
              <a:buNone/>
            </a:lvl4pPr>
            <a:lvl5pPr marL="1933697" indent="0" algn="ctr">
              <a:buNone/>
            </a:lvl5pPr>
            <a:lvl6pPr marL="2417121" indent="0" algn="ctr">
              <a:buNone/>
            </a:lvl6pPr>
            <a:lvl7pPr marL="2900546" indent="0" algn="ctr">
              <a:buNone/>
            </a:lvl7pPr>
            <a:lvl8pPr marL="3383970" indent="0" algn="ctr">
              <a:buNone/>
            </a:lvl8pPr>
            <a:lvl9pPr marL="3867395" indent="0" algn="ctr">
              <a:buNone/>
            </a:lvl9pPr>
          </a:lstStyle>
          <a:p>
            <a:r>
              <a:rPr kumimoji="0" lang="ja-JP" altLang="en-US"/>
              <a:t>マスター サブタイトルの書式設定</a:t>
            </a:r>
            <a:endParaRPr kumimoji="0" lang="en-US"/>
          </a:p>
        </p:txBody>
      </p:sp>
      <p:sp>
        <p:nvSpPr>
          <p:cNvPr id="28" name="日付プレースホルダー 27"/>
          <p:cNvSpPr>
            <a:spLocks noGrp="1"/>
          </p:cNvSpPr>
          <p:nvPr>
            <p:ph type="dt" sz="half" idx="10"/>
          </p:nvPr>
        </p:nvSpPr>
        <p:spPr bwMode="auto">
          <a:xfrm rot="5400000">
            <a:off x="5274589" y="1927517"/>
            <a:ext cx="3480330" cy="300038"/>
          </a:xfrm>
        </p:spPr>
        <p:txBody>
          <a:bodyPr/>
          <a:lstStyle/>
          <a:p>
            <a:fld id="{39FA0326-8550-4A8F-B28E-046296685B74}" type="datetimeFigureOut">
              <a:rPr kumimoji="1" lang="ja-JP" altLang="en-US" smtClean="0"/>
              <a:t>2022/12/14</a:t>
            </a:fld>
            <a:endParaRPr kumimoji="1" lang="ja-JP" altLang="en-US"/>
          </a:p>
        </p:txBody>
      </p:sp>
      <p:sp>
        <p:nvSpPr>
          <p:cNvPr id="17" name="フッター プレースホルダー 16"/>
          <p:cNvSpPr>
            <a:spLocks noGrp="1"/>
          </p:cNvSpPr>
          <p:nvPr>
            <p:ph type="ftr" sz="quarter" idx="11"/>
          </p:nvPr>
        </p:nvSpPr>
        <p:spPr bwMode="auto">
          <a:xfrm rot="5400000">
            <a:off x="4229268" y="6507527"/>
            <a:ext cx="5568527" cy="302438"/>
          </a:xfrm>
        </p:spPr>
        <p:txBody>
          <a:bodyPr/>
          <a:lstStyle/>
          <a:p>
            <a:endParaRPr kumimoji="1" lang="ja-JP" altLang="en-US"/>
          </a:p>
        </p:txBody>
      </p:sp>
      <p:sp>
        <p:nvSpPr>
          <p:cNvPr id="10" name="正方形/長方形 9"/>
          <p:cNvSpPr/>
          <p:nvPr/>
        </p:nvSpPr>
        <p:spPr bwMode="auto">
          <a:xfrm>
            <a:off x="300038" y="0"/>
            <a:ext cx="480060" cy="10440988"/>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2" name="正方形/長方形 11"/>
          <p:cNvSpPr/>
          <p:nvPr/>
        </p:nvSpPr>
        <p:spPr bwMode="auto">
          <a:xfrm>
            <a:off x="217618" y="0"/>
            <a:ext cx="82423" cy="10440988"/>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4" name="正方形/長方形 13"/>
          <p:cNvSpPr/>
          <p:nvPr/>
        </p:nvSpPr>
        <p:spPr bwMode="auto">
          <a:xfrm>
            <a:off x="780098" y="0"/>
            <a:ext cx="143224" cy="10440988"/>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9" name="正方形/長方形 18"/>
          <p:cNvSpPr/>
          <p:nvPr/>
        </p:nvSpPr>
        <p:spPr bwMode="auto">
          <a:xfrm>
            <a:off x="898789" y="0"/>
            <a:ext cx="181346" cy="10440988"/>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1" name="直線コネクタ 10"/>
          <p:cNvSpPr>
            <a:spLocks noChangeShapeType="1"/>
          </p:cNvSpPr>
          <p:nvPr/>
        </p:nvSpPr>
        <p:spPr bwMode="auto">
          <a:xfrm>
            <a:off x="83746" y="0"/>
            <a:ext cx="0" cy="10440988"/>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8" name="直線コネクタ 17"/>
          <p:cNvSpPr>
            <a:spLocks noChangeShapeType="1"/>
          </p:cNvSpPr>
          <p:nvPr/>
        </p:nvSpPr>
        <p:spPr bwMode="auto">
          <a:xfrm>
            <a:off x="720090" y="0"/>
            <a:ext cx="0" cy="10440988"/>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20" name="直線コネクタ 19"/>
          <p:cNvSpPr>
            <a:spLocks noChangeShapeType="1"/>
          </p:cNvSpPr>
          <p:nvPr/>
        </p:nvSpPr>
        <p:spPr bwMode="auto">
          <a:xfrm>
            <a:off x="672613" y="0"/>
            <a:ext cx="0" cy="10440988"/>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6" name="直線コネクタ 15"/>
          <p:cNvSpPr>
            <a:spLocks noChangeShapeType="1"/>
          </p:cNvSpPr>
          <p:nvPr/>
        </p:nvSpPr>
        <p:spPr bwMode="auto">
          <a:xfrm>
            <a:off x="1359729" y="0"/>
            <a:ext cx="0" cy="10440988"/>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5" name="直線コネクタ 14"/>
          <p:cNvSpPr>
            <a:spLocks noChangeShapeType="1"/>
          </p:cNvSpPr>
          <p:nvPr/>
        </p:nvSpPr>
        <p:spPr bwMode="auto">
          <a:xfrm>
            <a:off x="840105" y="0"/>
            <a:ext cx="0" cy="10440988"/>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22" name="直線コネクタ 21"/>
          <p:cNvSpPr>
            <a:spLocks noChangeShapeType="1"/>
          </p:cNvSpPr>
          <p:nvPr/>
        </p:nvSpPr>
        <p:spPr bwMode="auto">
          <a:xfrm>
            <a:off x="7177162" y="0"/>
            <a:ext cx="0" cy="10440988"/>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27" name="正方形/長方形 26"/>
          <p:cNvSpPr/>
          <p:nvPr/>
        </p:nvSpPr>
        <p:spPr bwMode="auto">
          <a:xfrm>
            <a:off x="960120" y="0"/>
            <a:ext cx="60008" cy="10440988"/>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1" name="円/楕円 20"/>
          <p:cNvSpPr/>
          <p:nvPr/>
        </p:nvSpPr>
        <p:spPr bwMode="auto">
          <a:xfrm>
            <a:off x="480060" y="5220496"/>
            <a:ext cx="1020128" cy="1972186"/>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3" name="円/楕円 22"/>
          <p:cNvSpPr/>
          <p:nvPr/>
        </p:nvSpPr>
        <p:spPr bwMode="auto">
          <a:xfrm>
            <a:off x="1031338" y="7409406"/>
            <a:ext cx="505121" cy="97653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4" name="円/楕円 23"/>
          <p:cNvSpPr/>
          <p:nvPr/>
        </p:nvSpPr>
        <p:spPr bwMode="auto">
          <a:xfrm>
            <a:off x="859225" y="8374459"/>
            <a:ext cx="108014" cy="2088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6" name="円/楕円 25"/>
          <p:cNvSpPr/>
          <p:nvPr/>
        </p:nvSpPr>
        <p:spPr bwMode="auto">
          <a:xfrm>
            <a:off x="1310568" y="8812193"/>
            <a:ext cx="216027" cy="41764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5" name="円/楕円 24"/>
          <p:cNvSpPr/>
          <p:nvPr/>
        </p:nvSpPr>
        <p:spPr>
          <a:xfrm>
            <a:off x="1500188" y="6844650"/>
            <a:ext cx="288036" cy="556853"/>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9" name="スライド番号プレースホルダー 28"/>
          <p:cNvSpPr>
            <a:spLocks noGrp="1"/>
          </p:cNvSpPr>
          <p:nvPr>
            <p:ph type="sldNum" sz="quarter" idx="12"/>
          </p:nvPr>
        </p:nvSpPr>
        <p:spPr bwMode="auto">
          <a:xfrm>
            <a:off x="1043866" y="7503722"/>
            <a:ext cx="480060" cy="787906"/>
          </a:xfrm>
        </p:spPr>
        <p:txBody>
          <a:bodyPr/>
          <a:lstStyle/>
          <a:p>
            <a:fld id="{E3329973-6B26-4C85-ACDF-03C5BF848853}" type="slidenum">
              <a:rPr kumimoji="1" lang="ja-JP" altLang="en-US" smtClean="0"/>
              <a: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ー 3"/>
          <p:cNvSpPr>
            <a:spLocks noGrp="1"/>
          </p:cNvSpPr>
          <p:nvPr>
            <p:ph type="dt" sz="half" idx="10"/>
          </p:nvPr>
        </p:nvSpPr>
        <p:spPr/>
        <p:txBody>
          <a:bodyPr/>
          <a:lstStyle/>
          <a:p>
            <a:fld id="{39FA0326-8550-4A8F-B28E-046296685B74}" type="datetimeFigureOut">
              <a:rPr kumimoji="1" lang="ja-JP" altLang="en-US" smtClean="0"/>
              <a:t>2022/12/14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3329973-6B26-4C85-ACDF-03C5BF848853}"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7" y="418128"/>
            <a:ext cx="1320165" cy="8908676"/>
          </a:xfrm>
        </p:spPr>
        <p:txBody>
          <a:bodyPr vert="eaVert"/>
          <a:lstStyle/>
          <a:p>
            <a:r>
              <a:rPr kumimoji="0" lang="ja-JP" altLang="en-US"/>
              <a:t>マスター タイトルの書式設定</a:t>
            </a:r>
            <a:endParaRPr kumimoji="0" lang="en-US"/>
          </a:p>
        </p:txBody>
      </p:sp>
      <p:sp>
        <p:nvSpPr>
          <p:cNvPr id="3" name="縦書きテキスト プレースホルダー 2"/>
          <p:cNvSpPr>
            <a:spLocks noGrp="1"/>
          </p:cNvSpPr>
          <p:nvPr>
            <p:ph type="body" orient="vert" idx="1"/>
          </p:nvPr>
        </p:nvSpPr>
        <p:spPr>
          <a:xfrm>
            <a:off x="360049" y="418126"/>
            <a:ext cx="4740593" cy="8908676"/>
          </a:xfrm>
        </p:spPr>
        <p:txBody>
          <a:bodyPr vert="eaVert"/>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4" name="日付プレースホルダー 3"/>
          <p:cNvSpPr>
            <a:spLocks noGrp="1"/>
          </p:cNvSpPr>
          <p:nvPr>
            <p:ph type="dt" sz="half" idx="10"/>
          </p:nvPr>
        </p:nvSpPr>
        <p:spPr/>
        <p:txBody>
          <a:bodyPr/>
          <a:lstStyle/>
          <a:p>
            <a:fld id="{39FA0326-8550-4A8F-B28E-046296685B74}" type="datetimeFigureOut">
              <a:rPr kumimoji="1" lang="ja-JP" altLang="en-US" smtClean="0"/>
              <a:t>2022/12/14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3329973-6B26-4C85-ACDF-03C5BF848853}"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8" name="コンテンツ プレースホルダー 7"/>
          <p:cNvSpPr>
            <a:spLocks noGrp="1"/>
          </p:cNvSpPr>
          <p:nvPr>
            <p:ph sz="quarter" idx="1"/>
          </p:nvPr>
        </p:nvSpPr>
        <p:spPr>
          <a:xfrm>
            <a:off x="360048" y="2436234"/>
            <a:ext cx="5880735" cy="7420062"/>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7" name="日付プレースホルダー 6"/>
          <p:cNvSpPr>
            <a:spLocks noGrp="1"/>
          </p:cNvSpPr>
          <p:nvPr>
            <p:ph type="dt" sz="half" idx="14"/>
          </p:nvPr>
        </p:nvSpPr>
        <p:spPr/>
        <p:txBody>
          <a:bodyPr rtlCol="0"/>
          <a:lstStyle/>
          <a:p>
            <a:fld id="{39FA0326-8550-4A8F-B28E-046296685B74}" type="datetimeFigureOut">
              <a:rPr kumimoji="1" lang="ja-JP" altLang="en-US" smtClean="0"/>
              <a:t>2022/12/14</a:t>
            </a:fld>
            <a:endParaRPr kumimoji="1" lang="ja-JP" altLang="en-US"/>
          </a:p>
        </p:txBody>
      </p:sp>
      <p:sp>
        <p:nvSpPr>
          <p:cNvPr id="9" name="スライド番号プレースホルダー 8"/>
          <p:cNvSpPr>
            <a:spLocks noGrp="1"/>
          </p:cNvSpPr>
          <p:nvPr>
            <p:ph type="sldNum" sz="quarter" idx="15"/>
          </p:nvPr>
        </p:nvSpPr>
        <p:spPr/>
        <p:txBody>
          <a:bodyPr rtlCol="0"/>
          <a:lstStyle/>
          <a:p>
            <a:fld id="{E3329973-6B26-4C85-ACDF-03C5BF848853}" type="slidenum">
              <a:rPr kumimoji="1" lang="ja-JP" altLang="en-US" smtClean="0"/>
              <a:t>‹#›</a:t>
            </a:fld>
            <a:endParaRPr kumimoji="1" lang="ja-JP" altLang="en-US"/>
          </a:p>
        </p:txBody>
      </p:sp>
      <p:sp>
        <p:nvSpPr>
          <p:cNvPr id="10" name="フッター プレースホルダー 9"/>
          <p:cNvSpPr>
            <a:spLocks noGrp="1"/>
          </p:cNvSpPr>
          <p:nvPr>
            <p:ph type="ftr" sz="quarter" idx="16"/>
          </p:nvPr>
        </p:nvSpPr>
        <p:spPr/>
        <p:txBody>
          <a:bodyPr rtlCol="0"/>
          <a:lstStyle/>
          <a:p>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800225" y="4408418"/>
            <a:ext cx="4860608" cy="3126496"/>
          </a:xfrm>
        </p:spPr>
        <p:txBody>
          <a:bodyPr/>
          <a:lstStyle>
            <a:lvl1pPr algn="l">
              <a:buNone/>
              <a:defRPr sz="3200" b="1" cap="small" baseline="0"/>
            </a:lvl1pPr>
          </a:lstStyle>
          <a:p>
            <a:r>
              <a:rPr kumimoji="0" lang="ja-JP" altLang="en-US"/>
              <a:t>マスター タイトルの書式設定</a:t>
            </a:r>
            <a:endParaRPr kumimoji="0" lang="en-US"/>
          </a:p>
        </p:txBody>
      </p:sp>
      <p:sp>
        <p:nvSpPr>
          <p:cNvPr id="3" name="テキスト プレースホルダー 2"/>
          <p:cNvSpPr>
            <a:spLocks noGrp="1"/>
          </p:cNvSpPr>
          <p:nvPr>
            <p:ph type="body" idx="1"/>
          </p:nvPr>
        </p:nvSpPr>
        <p:spPr>
          <a:xfrm>
            <a:off x="1800225" y="7627722"/>
            <a:ext cx="4860608" cy="2088198"/>
          </a:xfrm>
        </p:spPr>
        <p:txBody>
          <a:bodyPr anchor="t"/>
          <a:lstStyle>
            <a:lvl1pPr marL="0" indent="0">
              <a:buNone/>
              <a:defRPr sz="1900" b="1">
                <a:solidFill>
                  <a:schemeClr val="tx2"/>
                </a:solidFill>
              </a:defRPr>
            </a:lvl1pPr>
            <a:lvl2pPr>
              <a:buNone/>
              <a:defRPr sz="1900">
                <a:solidFill>
                  <a:schemeClr val="tx1">
                    <a:tint val="75000"/>
                  </a:schemeClr>
                </a:solidFill>
              </a:defRPr>
            </a:lvl2pPr>
            <a:lvl3pPr>
              <a:buNone/>
              <a:defRPr sz="1700">
                <a:solidFill>
                  <a:schemeClr val="tx1">
                    <a:tint val="75000"/>
                  </a:schemeClr>
                </a:solidFill>
              </a:defRPr>
            </a:lvl3pPr>
            <a:lvl4pPr>
              <a:buNone/>
              <a:defRPr sz="1500">
                <a:solidFill>
                  <a:schemeClr val="tx1">
                    <a:tint val="75000"/>
                  </a:schemeClr>
                </a:solidFill>
              </a:defRPr>
            </a:lvl4pPr>
            <a:lvl5pPr>
              <a:buNone/>
              <a:defRPr sz="1500">
                <a:solidFill>
                  <a:schemeClr val="tx1">
                    <a:tint val="75000"/>
                  </a:schemeClr>
                </a:solidFill>
              </a:defRPr>
            </a:lvl5pPr>
          </a:lstStyle>
          <a:p>
            <a:pPr lvl="0" eaLnBrk="1" latinLnBrk="0" hangingPunct="1"/>
            <a:r>
              <a:rPr kumimoji="0" lang="ja-JP" altLang="en-US"/>
              <a:t>マスター テキストの書式設定</a:t>
            </a:r>
          </a:p>
        </p:txBody>
      </p:sp>
      <p:sp>
        <p:nvSpPr>
          <p:cNvPr id="4" name="日付プレースホルダー 3"/>
          <p:cNvSpPr>
            <a:spLocks noGrp="1"/>
          </p:cNvSpPr>
          <p:nvPr>
            <p:ph type="dt" sz="half" idx="10"/>
          </p:nvPr>
        </p:nvSpPr>
        <p:spPr bwMode="auto">
          <a:xfrm rot="5400000">
            <a:off x="5273514" y="1921937"/>
            <a:ext cx="3480330" cy="300038"/>
          </a:xfrm>
        </p:spPr>
        <p:txBody>
          <a:bodyPr/>
          <a:lstStyle/>
          <a:p>
            <a:fld id="{39FA0326-8550-4A8F-B28E-046296685B74}" type="datetimeFigureOut">
              <a:rPr kumimoji="1" lang="ja-JP" altLang="en-US" smtClean="0"/>
              <a:t>2022/12/14</a:t>
            </a:fld>
            <a:endParaRPr kumimoji="1" lang="ja-JP" altLang="en-US"/>
          </a:p>
        </p:txBody>
      </p:sp>
      <p:sp>
        <p:nvSpPr>
          <p:cNvPr id="5" name="フッター プレースホルダー 4"/>
          <p:cNvSpPr>
            <a:spLocks noGrp="1"/>
          </p:cNvSpPr>
          <p:nvPr>
            <p:ph type="ftr" sz="quarter" idx="11"/>
          </p:nvPr>
        </p:nvSpPr>
        <p:spPr bwMode="auto">
          <a:xfrm rot="5400000">
            <a:off x="4229415" y="6503171"/>
            <a:ext cx="5568527" cy="302438"/>
          </a:xfrm>
        </p:spPr>
        <p:txBody>
          <a:bodyPr/>
          <a:lstStyle/>
          <a:p>
            <a:endParaRPr kumimoji="1" lang="ja-JP" altLang="en-US"/>
          </a:p>
        </p:txBody>
      </p:sp>
      <p:sp>
        <p:nvSpPr>
          <p:cNvPr id="9" name="正方形/長方形 8"/>
          <p:cNvSpPr/>
          <p:nvPr/>
        </p:nvSpPr>
        <p:spPr bwMode="auto">
          <a:xfrm>
            <a:off x="300038" y="0"/>
            <a:ext cx="480060" cy="10440988"/>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0" name="正方形/長方形 9"/>
          <p:cNvSpPr/>
          <p:nvPr/>
        </p:nvSpPr>
        <p:spPr bwMode="auto">
          <a:xfrm>
            <a:off x="217618" y="0"/>
            <a:ext cx="82423" cy="10440988"/>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1" name="正方形/長方形 10"/>
          <p:cNvSpPr/>
          <p:nvPr/>
        </p:nvSpPr>
        <p:spPr bwMode="auto">
          <a:xfrm>
            <a:off x="780098" y="0"/>
            <a:ext cx="143224" cy="10440988"/>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2" name="正方形/長方形 11"/>
          <p:cNvSpPr/>
          <p:nvPr/>
        </p:nvSpPr>
        <p:spPr bwMode="auto">
          <a:xfrm>
            <a:off x="898789" y="0"/>
            <a:ext cx="181346" cy="10440988"/>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3" name="直線コネクタ 12"/>
          <p:cNvSpPr>
            <a:spLocks noChangeShapeType="1"/>
          </p:cNvSpPr>
          <p:nvPr/>
        </p:nvSpPr>
        <p:spPr bwMode="auto">
          <a:xfrm>
            <a:off x="83746" y="0"/>
            <a:ext cx="0" cy="10440988"/>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4" name="直線コネクタ 13"/>
          <p:cNvSpPr>
            <a:spLocks noChangeShapeType="1"/>
          </p:cNvSpPr>
          <p:nvPr/>
        </p:nvSpPr>
        <p:spPr bwMode="auto">
          <a:xfrm>
            <a:off x="720090" y="0"/>
            <a:ext cx="0" cy="10440988"/>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5" name="直線コネクタ 14"/>
          <p:cNvSpPr>
            <a:spLocks noChangeShapeType="1"/>
          </p:cNvSpPr>
          <p:nvPr/>
        </p:nvSpPr>
        <p:spPr bwMode="auto">
          <a:xfrm>
            <a:off x="672613" y="0"/>
            <a:ext cx="0" cy="10440988"/>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6" name="直線コネクタ 15"/>
          <p:cNvSpPr>
            <a:spLocks noChangeShapeType="1"/>
          </p:cNvSpPr>
          <p:nvPr/>
        </p:nvSpPr>
        <p:spPr bwMode="auto">
          <a:xfrm>
            <a:off x="1359729" y="0"/>
            <a:ext cx="0" cy="10440988"/>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7" name="直線コネクタ 16"/>
          <p:cNvSpPr>
            <a:spLocks noChangeShapeType="1"/>
          </p:cNvSpPr>
          <p:nvPr/>
        </p:nvSpPr>
        <p:spPr bwMode="auto">
          <a:xfrm>
            <a:off x="840105" y="0"/>
            <a:ext cx="0" cy="10440988"/>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8" name="正方形/長方形 17"/>
          <p:cNvSpPr/>
          <p:nvPr/>
        </p:nvSpPr>
        <p:spPr bwMode="auto">
          <a:xfrm>
            <a:off x="960120" y="0"/>
            <a:ext cx="60008" cy="10440988"/>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19" name="円/楕円 18"/>
          <p:cNvSpPr/>
          <p:nvPr/>
        </p:nvSpPr>
        <p:spPr bwMode="auto">
          <a:xfrm>
            <a:off x="480060" y="5220496"/>
            <a:ext cx="1020128" cy="1972186"/>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0" name="円/楕円 19"/>
          <p:cNvSpPr/>
          <p:nvPr/>
        </p:nvSpPr>
        <p:spPr bwMode="auto">
          <a:xfrm>
            <a:off x="1043209" y="7409406"/>
            <a:ext cx="505121" cy="976538"/>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1" name="円/楕円 20"/>
          <p:cNvSpPr/>
          <p:nvPr/>
        </p:nvSpPr>
        <p:spPr bwMode="auto">
          <a:xfrm>
            <a:off x="859225" y="8374459"/>
            <a:ext cx="108014" cy="2088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2" name="円/楕円 21"/>
          <p:cNvSpPr/>
          <p:nvPr/>
        </p:nvSpPr>
        <p:spPr bwMode="auto">
          <a:xfrm>
            <a:off x="1310568" y="8816835"/>
            <a:ext cx="216027" cy="41764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3" name="円/楕円 22"/>
          <p:cNvSpPr/>
          <p:nvPr/>
        </p:nvSpPr>
        <p:spPr bwMode="auto">
          <a:xfrm>
            <a:off x="1479744" y="6820425"/>
            <a:ext cx="288036" cy="556853"/>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6" name="直線コネクタ 25"/>
          <p:cNvSpPr>
            <a:spLocks noChangeShapeType="1"/>
          </p:cNvSpPr>
          <p:nvPr/>
        </p:nvSpPr>
        <p:spPr bwMode="auto">
          <a:xfrm>
            <a:off x="7164631" y="0"/>
            <a:ext cx="0" cy="10440988"/>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6" name="スライド番号プレースホルダー 5"/>
          <p:cNvSpPr>
            <a:spLocks noGrp="1"/>
          </p:cNvSpPr>
          <p:nvPr>
            <p:ph type="sldNum" sz="quarter" idx="12"/>
          </p:nvPr>
        </p:nvSpPr>
        <p:spPr bwMode="auto">
          <a:xfrm>
            <a:off x="1055735" y="7503722"/>
            <a:ext cx="480060" cy="787906"/>
          </a:xfrm>
        </p:spPr>
        <p:txBody>
          <a:bodyPr/>
          <a:lstStyle/>
          <a:p>
            <a:fld id="{E3329973-6B26-4C85-ACDF-03C5BF848853}" type="slidenum">
              <a:rPr kumimoji="1" lang="ja-JP" altLang="en-US" smtClean="0"/>
              <a: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5" name="日付プレースホルダー 4"/>
          <p:cNvSpPr>
            <a:spLocks noGrp="1"/>
          </p:cNvSpPr>
          <p:nvPr>
            <p:ph type="dt" sz="half" idx="10"/>
          </p:nvPr>
        </p:nvSpPr>
        <p:spPr/>
        <p:txBody>
          <a:bodyPr/>
          <a:lstStyle/>
          <a:p>
            <a:fld id="{39FA0326-8550-4A8F-B28E-046296685B74}" type="datetimeFigureOut">
              <a:rPr kumimoji="1" lang="ja-JP" altLang="en-US" smtClean="0"/>
              <a:t>2022/12/14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3329973-6B26-4C85-ACDF-03C5BF848853}" type="slidenum">
              <a:rPr kumimoji="1" lang="ja-JP" altLang="en-US" smtClean="0"/>
              <a:t>‹#›</a:t>
            </a:fld>
            <a:endParaRPr kumimoji="1" lang="ja-JP" altLang="en-US"/>
          </a:p>
        </p:txBody>
      </p:sp>
      <p:sp>
        <p:nvSpPr>
          <p:cNvPr id="9" name="コンテンツ プレースホルダー 8"/>
          <p:cNvSpPr>
            <a:spLocks noGrp="1"/>
          </p:cNvSpPr>
          <p:nvPr>
            <p:ph sz="quarter" idx="1"/>
          </p:nvPr>
        </p:nvSpPr>
        <p:spPr>
          <a:xfrm>
            <a:off x="360045" y="2436234"/>
            <a:ext cx="2880360" cy="6960658"/>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11" name="コンテンツ プレースホルダー 10"/>
          <p:cNvSpPr>
            <a:spLocks noGrp="1"/>
          </p:cNvSpPr>
          <p:nvPr>
            <p:ph sz="quarter" idx="2"/>
          </p:nvPr>
        </p:nvSpPr>
        <p:spPr>
          <a:xfrm>
            <a:off x="3362820" y="2436234"/>
            <a:ext cx="2880360" cy="6960658"/>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9" y="415707"/>
            <a:ext cx="5940743" cy="1740164"/>
          </a:xfrm>
        </p:spPr>
        <p:txBody>
          <a:bodyPr anchor="b"/>
          <a:lstStyle>
            <a:lvl1pPr>
              <a:defRPr/>
            </a:lvl1pPr>
          </a:lstStyle>
          <a:p>
            <a:r>
              <a:rPr kumimoji="0" lang="ja-JP" altLang="en-US"/>
              <a:t>マスター タイトルの書式設定</a:t>
            </a:r>
            <a:endParaRPr kumimoji="0" lang="en-US"/>
          </a:p>
        </p:txBody>
      </p:sp>
      <p:sp>
        <p:nvSpPr>
          <p:cNvPr id="7" name="日付プレースホルダー 6"/>
          <p:cNvSpPr>
            <a:spLocks noGrp="1"/>
          </p:cNvSpPr>
          <p:nvPr>
            <p:ph type="dt" sz="half" idx="10"/>
          </p:nvPr>
        </p:nvSpPr>
        <p:spPr/>
        <p:txBody>
          <a:bodyPr/>
          <a:lstStyle/>
          <a:p>
            <a:fld id="{39FA0326-8550-4A8F-B28E-046296685B74}" type="datetimeFigureOut">
              <a:rPr kumimoji="1" lang="ja-JP" altLang="en-US" smtClean="0"/>
              <a:t>2022/12/14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3329973-6B26-4C85-ACDF-03C5BF848853}" type="slidenum">
              <a:rPr kumimoji="1" lang="ja-JP" altLang="en-US" smtClean="0"/>
              <a:t>‹#›</a:t>
            </a:fld>
            <a:endParaRPr kumimoji="1" lang="ja-JP" altLang="en-US"/>
          </a:p>
        </p:txBody>
      </p:sp>
      <p:sp>
        <p:nvSpPr>
          <p:cNvPr id="11" name="コンテンツ プレースホルダー 10"/>
          <p:cNvSpPr>
            <a:spLocks noGrp="1"/>
          </p:cNvSpPr>
          <p:nvPr>
            <p:ph sz="quarter" idx="2"/>
          </p:nvPr>
        </p:nvSpPr>
        <p:spPr>
          <a:xfrm>
            <a:off x="360045" y="3596340"/>
            <a:ext cx="2880360" cy="591656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13" name="コンテンツ プレースホルダー 12"/>
          <p:cNvSpPr>
            <a:spLocks noGrp="1"/>
          </p:cNvSpPr>
          <p:nvPr>
            <p:ph sz="quarter" idx="4"/>
          </p:nvPr>
        </p:nvSpPr>
        <p:spPr>
          <a:xfrm>
            <a:off x="3442930" y="3596340"/>
            <a:ext cx="2880360" cy="5916560"/>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12" name="テキスト プレースホルダー 11"/>
          <p:cNvSpPr>
            <a:spLocks noGrp="1"/>
          </p:cNvSpPr>
          <p:nvPr>
            <p:ph type="body" sz="quarter" idx="1"/>
          </p:nvPr>
        </p:nvSpPr>
        <p:spPr>
          <a:xfrm>
            <a:off x="360045" y="2389826"/>
            <a:ext cx="2880360" cy="1002335"/>
          </a:xfrm>
          <a:prstGeom prst="roundRect">
            <a:avLst>
              <a:gd name="adj" fmla="val 16667"/>
            </a:avLst>
          </a:prstGeom>
          <a:solidFill>
            <a:schemeClr val="accent1"/>
          </a:solidFill>
        </p:spPr>
        <p:txBody>
          <a:bodyPr rtlCol="0" anchor="ctr">
            <a:noAutofit/>
          </a:bodyPr>
          <a:lstStyle>
            <a:lvl1pPr marL="0" indent="0">
              <a:buFontTx/>
              <a:buNone/>
              <a:defRPr sz="2100" b="1">
                <a:solidFill>
                  <a:srgbClr val="FFFFFF"/>
                </a:solidFill>
              </a:defRPr>
            </a:lvl1pPr>
          </a:lstStyle>
          <a:p>
            <a:pPr lvl="0" eaLnBrk="1" latinLnBrk="0" hangingPunct="1"/>
            <a:r>
              <a:rPr kumimoji="0" lang="ja-JP" altLang="en-US"/>
              <a:t>マスター テキストの書式設定</a:t>
            </a:r>
          </a:p>
        </p:txBody>
      </p:sp>
      <p:sp>
        <p:nvSpPr>
          <p:cNvPr id="14" name="テキスト プレースホルダー 13"/>
          <p:cNvSpPr>
            <a:spLocks noGrp="1"/>
          </p:cNvSpPr>
          <p:nvPr>
            <p:ph type="body" sz="quarter" idx="3"/>
          </p:nvPr>
        </p:nvSpPr>
        <p:spPr>
          <a:xfrm>
            <a:off x="3420428" y="2389826"/>
            <a:ext cx="2880360" cy="1002335"/>
          </a:xfrm>
          <a:prstGeom prst="roundRect">
            <a:avLst>
              <a:gd name="adj" fmla="val 16667"/>
            </a:avLst>
          </a:prstGeom>
          <a:solidFill>
            <a:schemeClr val="accent1"/>
          </a:solidFill>
        </p:spPr>
        <p:txBody>
          <a:bodyPr rtlCol="0" anchor="ctr">
            <a:noAutofit/>
          </a:bodyPr>
          <a:lstStyle>
            <a:lvl1pPr marL="0" indent="0">
              <a:buFontTx/>
              <a:buNone/>
              <a:defRPr sz="2100" b="1">
                <a:solidFill>
                  <a:srgbClr val="FFFFFF"/>
                </a:solidFill>
              </a:defRPr>
            </a:lvl1pPr>
          </a:lstStyle>
          <a:p>
            <a:pPr lvl="0" eaLnBrk="1" latinLnBrk="0" hangingPunct="1"/>
            <a:r>
              <a:rPr kumimoji="0" lang="ja-JP" altLang="en-US"/>
              <a:t>マスター テキストの書式設定</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a:t>マスター タイトルの書式設定</a:t>
            </a:r>
            <a:endParaRPr kumimoji="0" lang="en-US"/>
          </a:p>
        </p:txBody>
      </p:sp>
      <p:sp>
        <p:nvSpPr>
          <p:cNvPr id="6" name="日付プレースホルダー 5"/>
          <p:cNvSpPr>
            <a:spLocks noGrp="1"/>
          </p:cNvSpPr>
          <p:nvPr>
            <p:ph type="dt" sz="half" idx="10"/>
          </p:nvPr>
        </p:nvSpPr>
        <p:spPr/>
        <p:txBody>
          <a:bodyPr rtlCol="0"/>
          <a:lstStyle/>
          <a:p>
            <a:fld id="{39FA0326-8550-4A8F-B28E-046296685B74}" type="datetimeFigureOut">
              <a:rPr kumimoji="1" lang="ja-JP" altLang="en-US" smtClean="0"/>
              <a:t>2022/12/14</a:t>
            </a:fld>
            <a:endParaRPr kumimoji="1" lang="ja-JP" altLang="en-US"/>
          </a:p>
        </p:txBody>
      </p:sp>
      <p:sp>
        <p:nvSpPr>
          <p:cNvPr id="7" name="スライド番号プレースホルダー 6"/>
          <p:cNvSpPr>
            <a:spLocks noGrp="1"/>
          </p:cNvSpPr>
          <p:nvPr>
            <p:ph type="sldNum" sz="quarter" idx="11"/>
          </p:nvPr>
        </p:nvSpPr>
        <p:spPr/>
        <p:txBody>
          <a:bodyPr rtlCol="0"/>
          <a:lstStyle/>
          <a:p>
            <a:fld id="{E3329973-6B26-4C85-ACDF-03C5BF848853}" type="slidenum">
              <a:rPr kumimoji="1" lang="ja-JP" altLang="en-US" smtClean="0"/>
              <a:t>‹#›</a:t>
            </a:fld>
            <a:endParaRPr kumimoji="1" lang="ja-JP" altLang="en-US"/>
          </a:p>
        </p:txBody>
      </p:sp>
      <p:sp>
        <p:nvSpPr>
          <p:cNvPr id="8" name="フッター プレースホルダー 7"/>
          <p:cNvSpPr>
            <a:spLocks noGrp="1"/>
          </p:cNvSpPr>
          <p:nvPr>
            <p:ph type="ftr" sz="quarter" idx="12"/>
          </p:nvPr>
        </p:nvSpPr>
        <p:spPr/>
        <p:txBody>
          <a:bodyPr rtlCol="0"/>
          <a:lstStyle/>
          <a:p>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9FA0326-8550-4A8F-B28E-046296685B74}" type="datetimeFigureOut">
              <a:rPr kumimoji="1" lang="ja-JP" altLang="en-US" smtClean="0"/>
              <a:t>2022/12/14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3329973-6B26-4C85-ACDF-03C5BF848853}"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1">
        <a:schemeClr val="bg1"/>
      </p:bgRef>
    </p:bg>
    <p:spTree>
      <p:nvGrpSpPr>
        <p:cNvPr id="1" name=""/>
        <p:cNvGrpSpPr/>
        <p:nvPr/>
      </p:nvGrpSpPr>
      <p:grpSpPr>
        <a:xfrm>
          <a:off x="0" y="0"/>
          <a:ext cx="0" cy="0"/>
          <a:chOff x="0" y="0"/>
          <a:chExt cx="0" cy="0"/>
        </a:xfrm>
      </p:grpSpPr>
      <p:sp>
        <p:nvSpPr>
          <p:cNvPr id="10" name="直線コネクタ 9"/>
          <p:cNvSpPr>
            <a:spLocks noChangeShapeType="1"/>
          </p:cNvSpPr>
          <p:nvPr/>
        </p:nvSpPr>
        <p:spPr bwMode="auto">
          <a:xfrm>
            <a:off x="6900863" y="0"/>
            <a:ext cx="0" cy="10440988"/>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6685" tIns="48343" rIns="96685" bIns="48343" anchor="t" compatLnSpc="1"/>
          <a:lstStyle/>
          <a:p>
            <a:endParaRPr kumimoji="0" lang="en-US" dirty="0"/>
          </a:p>
        </p:txBody>
      </p:sp>
      <p:sp>
        <p:nvSpPr>
          <p:cNvPr id="2" name="タイトル 1"/>
          <p:cNvSpPr>
            <a:spLocks noGrp="1"/>
          </p:cNvSpPr>
          <p:nvPr>
            <p:ph type="title"/>
          </p:nvPr>
        </p:nvSpPr>
        <p:spPr>
          <a:xfrm rot="5400000">
            <a:off x="336790" y="5040475"/>
            <a:ext cx="9605709" cy="360045"/>
          </a:xfrm>
        </p:spPr>
        <p:txBody>
          <a:bodyPr anchor="b"/>
          <a:lstStyle>
            <a:lvl1pPr algn="l">
              <a:buNone/>
              <a:defRPr sz="2100" b="1" cap="small" baseline="0"/>
            </a:lvl1pPr>
          </a:lstStyle>
          <a:p>
            <a:r>
              <a:rPr kumimoji="0" lang="ja-JP" altLang="en-US"/>
              <a:t>マスター タイトルの書式設定</a:t>
            </a:r>
            <a:endParaRPr kumimoji="0" lang="en-US"/>
          </a:p>
        </p:txBody>
      </p:sp>
      <p:sp>
        <p:nvSpPr>
          <p:cNvPr id="3" name="テキスト プレースホルダー 2"/>
          <p:cNvSpPr>
            <a:spLocks noGrp="1"/>
          </p:cNvSpPr>
          <p:nvPr>
            <p:ph type="body" idx="2"/>
          </p:nvPr>
        </p:nvSpPr>
        <p:spPr>
          <a:xfrm>
            <a:off x="5364671" y="417639"/>
            <a:ext cx="1202550" cy="7587118"/>
          </a:xfrm>
        </p:spPr>
        <p:txBody>
          <a:bodyPr/>
          <a:lstStyle>
            <a:lvl1pPr marL="0" indent="0">
              <a:spcBef>
                <a:spcPts val="423"/>
              </a:spcBef>
              <a:spcAft>
                <a:spcPts val="1058"/>
              </a:spcAft>
              <a:buNone/>
              <a:defRPr sz="1300"/>
            </a:lvl1pPr>
            <a:lvl2pPr>
              <a:buNone/>
              <a:defRPr sz="1300"/>
            </a:lvl2pPr>
            <a:lvl3pPr>
              <a:buNone/>
              <a:defRPr sz="1100"/>
            </a:lvl3pPr>
            <a:lvl4pPr>
              <a:buNone/>
              <a:defRPr sz="1000"/>
            </a:lvl4pPr>
            <a:lvl5pPr>
              <a:buNone/>
              <a:defRPr sz="1000"/>
            </a:lvl5pPr>
          </a:lstStyle>
          <a:p>
            <a:pPr lvl="0" eaLnBrk="1" latinLnBrk="0" hangingPunct="1"/>
            <a:r>
              <a:rPr kumimoji="0" lang="ja-JP" altLang="en-US"/>
              <a:t>マスター テキストの書式設定</a:t>
            </a:r>
          </a:p>
        </p:txBody>
      </p:sp>
      <p:sp>
        <p:nvSpPr>
          <p:cNvPr id="8" name="直線コネクタ 7"/>
          <p:cNvSpPr>
            <a:spLocks noChangeShapeType="1"/>
          </p:cNvSpPr>
          <p:nvPr/>
        </p:nvSpPr>
        <p:spPr bwMode="auto">
          <a:xfrm>
            <a:off x="4920615" y="0"/>
            <a:ext cx="0" cy="10440988"/>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6685" tIns="48343" rIns="96685" bIns="48343" anchor="t" compatLnSpc="1"/>
          <a:lstStyle/>
          <a:p>
            <a:endParaRPr kumimoji="0" lang="en-US" dirty="0"/>
          </a:p>
        </p:txBody>
      </p:sp>
      <p:sp>
        <p:nvSpPr>
          <p:cNvPr id="9" name="直線コネクタ 8"/>
          <p:cNvSpPr>
            <a:spLocks noChangeShapeType="1"/>
          </p:cNvSpPr>
          <p:nvPr/>
        </p:nvSpPr>
        <p:spPr bwMode="auto">
          <a:xfrm>
            <a:off x="4876433" y="0"/>
            <a:ext cx="0" cy="10440988"/>
          </a:xfrm>
          <a:prstGeom prst="line">
            <a:avLst/>
          </a:prstGeom>
          <a:noFill/>
          <a:ln w="12700" cap="flat" cmpd="sng" algn="ctr">
            <a:solidFill>
              <a:schemeClr val="accent1"/>
            </a:solidFill>
            <a:prstDash val="solid"/>
            <a:round/>
            <a:headEnd type="none" w="med" len="med"/>
            <a:tailEnd type="none" w="med" len="med"/>
          </a:ln>
          <a:effectLst/>
        </p:spPr>
        <p:txBody>
          <a:bodyPr vert="horz" wrap="square" lIns="96685" tIns="48343" rIns="96685" bIns="48343" anchor="t" compatLnSpc="1"/>
          <a:lstStyle/>
          <a:p>
            <a:endParaRPr kumimoji="0" lang="en-US" dirty="0"/>
          </a:p>
        </p:txBody>
      </p:sp>
      <p:sp>
        <p:nvSpPr>
          <p:cNvPr id="11" name="直線コネクタ 10"/>
          <p:cNvSpPr>
            <a:spLocks noChangeShapeType="1"/>
          </p:cNvSpPr>
          <p:nvPr/>
        </p:nvSpPr>
        <p:spPr bwMode="auto">
          <a:xfrm>
            <a:off x="7080885" y="0"/>
            <a:ext cx="0" cy="10440988"/>
          </a:xfrm>
          <a:prstGeom prst="line">
            <a:avLst/>
          </a:prstGeom>
          <a:noFill/>
          <a:ln w="19050" cap="flat" cmpd="sng" algn="ctr">
            <a:solidFill>
              <a:schemeClr val="accent1"/>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2" name="正方形/長方形 11"/>
          <p:cNvSpPr/>
          <p:nvPr/>
        </p:nvSpPr>
        <p:spPr bwMode="auto">
          <a:xfrm>
            <a:off x="6960870" y="0"/>
            <a:ext cx="240030" cy="10440988"/>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3" name="直線コネクタ 12"/>
          <p:cNvSpPr>
            <a:spLocks noChangeShapeType="1"/>
          </p:cNvSpPr>
          <p:nvPr/>
        </p:nvSpPr>
        <p:spPr bwMode="auto">
          <a:xfrm>
            <a:off x="7020878" y="0"/>
            <a:ext cx="0" cy="10440988"/>
          </a:xfrm>
          <a:prstGeom prst="line">
            <a:avLst/>
          </a:prstGeom>
          <a:noFill/>
          <a:ln w="9525" cap="flat" cmpd="sng" algn="ctr">
            <a:solidFill>
              <a:schemeClr val="accent1"/>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4" name="円/楕円 13"/>
          <p:cNvSpPr/>
          <p:nvPr/>
        </p:nvSpPr>
        <p:spPr>
          <a:xfrm>
            <a:off x="6423203" y="8700824"/>
            <a:ext cx="432054" cy="835279"/>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18" name="コンテンツ プレースホルダー 17"/>
          <p:cNvSpPr>
            <a:spLocks noGrp="1"/>
          </p:cNvSpPr>
          <p:nvPr>
            <p:ph sz="quarter" idx="1"/>
          </p:nvPr>
        </p:nvSpPr>
        <p:spPr>
          <a:xfrm>
            <a:off x="240033" y="417642"/>
            <a:ext cx="4440555" cy="9633552"/>
          </a:xfrm>
        </p:spPr>
        <p:txBody>
          <a:bodyPr/>
          <a:lstStyle/>
          <a:p>
            <a:pPr lvl="0" eaLnBrk="1" latinLnBrk="0" hangingPunct="1"/>
            <a:r>
              <a:rPr lang="ja-JP" altLang="en-US"/>
              <a:t>マスター テキストの書式設定</a:t>
            </a:r>
          </a:p>
          <a:p>
            <a:pPr lvl="1" eaLnBrk="1" latinLnBrk="0" hangingPunct="1"/>
            <a:r>
              <a:rPr lang="ja-JP" altLang="en-US"/>
              <a:t>第 </a:t>
            </a:r>
            <a:r>
              <a:rPr lang="en-US" altLang="ja-JP"/>
              <a:t>2 </a:t>
            </a:r>
            <a:r>
              <a:rPr lang="ja-JP" altLang="en-US"/>
              <a:t>レベル</a:t>
            </a:r>
          </a:p>
          <a:p>
            <a:pPr lvl="2" eaLnBrk="1" latinLnBrk="0" hangingPunct="1"/>
            <a:r>
              <a:rPr lang="ja-JP" altLang="en-US"/>
              <a:t>第 </a:t>
            </a:r>
            <a:r>
              <a:rPr lang="en-US" altLang="ja-JP"/>
              <a:t>3 </a:t>
            </a:r>
            <a:r>
              <a:rPr lang="ja-JP" altLang="en-US"/>
              <a:t>レベル</a:t>
            </a:r>
          </a:p>
          <a:p>
            <a:pPr lvl="3" eaLnBrk="1" latinLnBrk="0" hangingPunct="1"/>
            <a:r>
              <a:rPr lang="ja-JP" altLang="en-US"/>
              <a:t>第 </a:t>
            </a:r>
            <a:r>
              <a:rPr lang="en-US" altLang="ja-JP"/>
              <a:t>4 </a:t>
            </a:r>
            <a:r>
              <a:rPr lang="ja-JP" altLang="en-US"/>
              <a:t>レベル</a:t>
            </a:r>
          </a:p>
          <a:p>
            <a:pPr lvl="4" eaLnBrk="1" latinLnBrk="0" hangingPunct="1"/>
            <a:r>
              <a:rPr lang="ja-JP" altLang="en-US"/>
              <a:t>第 </a:t>
            </a:r>
            <a:r>
              <a:rPr lang="en-US" altLang="ja-JP"/>
              <a:t>5 </a:t>
            </a:r>
            <a:r>
              <a:rPr lang="ja-JP" altLang="en-US"/>
              <a:t>レベル</a:t>
            </a:r>
            <a:endParaRPr kumimoji="0" lang="en-US"/>
          </a:p>
        </p:txBody>
      </p:sp>
      <p:sp>
        <p:nvSpPr>
          <p:cNvPr id="21" name="日付プレースホルダー 20"/>
          <p:cNvSpPr>
            <a:spLocks noGrp="1"/>
          </p:cNvSpPr>
          <p:nvPr>
            <p:ph type="dt" sz="half" idx="14"/>
          </p:nvPr>
        </p:nvSpPr>
        <p:spPr/>
        <p:txBody>
          <a:bodyPr rtlCol="0"/>
          <a:lstStyle/>
          <a:p>
            <a:fld id="{39FA0326-8550-4A8F-B28E-046296685B74}" type="datetimeFigureOut">
              <a:rPr kumimoji="1" lang="ja-JP" altLang="en-US" smtClean="0"/>
              <a:t>2022/12/14</a:t>
            </a:fld>
            <a:endParaRPr kumimoji="1" lang="ja-JP" altLang="en-US"/>
          </a:p>
        </p:txBody>
      </p:sp>
      <p:sp>
        <p:nvSpPr>
          <p:cNvPr id="22" name="スライド番号プレースホルダー 21"/>
          <p:cNvSpPr>
            <a:spLocks noGrp="1"/>
          </p:cNvSpPr>
          <p:nvPr>
            <p:ph type="sldNum" sz="quarter" idx="15"/>
          </p:nvPr>
        </p:nvSpPr>
        <p:spPr/>
        <p:txBody>
          <a:bodyPr rtlCol="0"/>
          <a:lstStyle/>
          <a:p>
            <a:fld id="{E3329973-6B26-4C85-ACDF-03C5BF848853}" type="slidenum">
              <a:rPr kumimoji="1" lang="ja-JP" altLang="en-US" smtClean="0"/>
              <a:t>‹#›</a:t>
            </a:fld>
            <a:endParaRPr kumimoji="1" lang="ja-JP" altLang="en-US"/>
          </a:p>
        </p:txBody>
      </p:sp>
      <p:sp>
        <p:nvSpPr>
          <p:cNvPr id="23" name="フッター プレースホルダー 22"/>
          <p:cNvSpPr>
            <a:spLocks noGrp="1"/>
          </p:cNvSpPr>
          <p:nvPr>
            <p:ph type="ftr" sz="quarter" idx="16"/>
          </p:nvPr>
        </p:nvSpPr>
        <p:spPr/>
        <p:txBody>
          <a:bodyPr rtlCol="0"/>
          <a:lstStyle/>
          <a:p>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直線コネクタ 8"/>
          <p:cNvSpPr>
            <a:spLocks noChangeShapeType="1"/>
          </p:cNvSpPr>
          <p:nvPr/>
        </p:nvSpPr>
        <p:spPr bwMode="auto">
          <a:xfrm>
            <a:off x="6900863" y="0"/>
            <a:ext cx="0" cy="10440988"/>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3" name="円/楕円 12"/>
          <p:cNvSpPr/>
          <p:nvPr/>
        </p:nvSpPr>
        <p:spPr>
          <a:xfrm>
            <a:off x="6423203" y="8700824"/>
            <a:ext cx="432054" cy="835279"/>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 name="タイトル 1"/>
          <p:cNvSpPr>
            <a:spLocks noGrp="1"/>
          </p:cNvSpPr>
          <p:nvPr>
            <p:ph type="title"/>
          </p:nvPr>
        </p:nvSpPr>
        <p:spPr>
          <a:xfrm rot="5400000">
            <a:off x="319688" y="5040475"/>
            <a:ext cx="9605709" cy="360045"/>
          </a:xfrm>
        </p:spPr>
        <p:txBody>
          <a:bodyPr anchor="b"/>
          <a:lstStyle>
            <a:lvl1pPr algn="l">
              <a:buNone/>
              <a:defRPr sz="2100" b="1"/>
            </a:lvl1pPr>
          </a:lstStyle>
          <a:p>
            <a:r>
              <a:rPr kumimoji="0" lang="ja-JP" altLang="en-US"/>
              <a:t>マスター タイトルの書式設定</a:t>
            </a:r>
            <a:endParaRPr kumimoji="0" lang="en-US"/>
          </a:p>
        </p:txBody>
      </p:sp>
      <p:sp>
        <p:nvSpPr>
          <p:cNvPr id="3" name="図プレースホルダー 2"/>
          <p:cNvSpPr>
            <a:spLocks noGrp="1"/>
          </p:cNvSpPr>
          <p:nvPr>
            <p:ph type="pic" idx="1"/>
          </p:nvPr>
        </p:nvSpPr>
        <p:spPr>
          <a:xfrm>
            <a:off x="0" y="0"/>
            <a:ext cx="4860608" cy="10440988"/>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400"/>
            </a:lvl1pPr>
          </a:lstStyle>
          <a:p>
            <a:pPr algn="ctr" eaLnBrk="1" latinLnBrk="0" hangingPunct="1">
              <a:buFontTx/>
              <a:buNone/>
            </a:pPr>
            <a:r>
              <a:rPr kumimoji="0" lang="ja-JP" altLang="en-US"/>
              <a:t>アイコンをクリックして図を追加</a:t>
            </a:r>
            <a:endParaRPr kumimoji="0" lang="en-US" dirty="0"/>
          </a:p>
        </p:txBody>
      </p:sp>
      <p:sp>
        <p:nvSpPr>
          <p:cNvPr id="4" name="テキスト プレースホルダー 3"/>
          <p:cNvSpPr>
            <a:spLocks noGrp="1"/>
          </p:cNvSpPr>
          <p:nvPr>
            <p:ph type="body" sz="half" idx="2"/>
          </p:nvPr>
        </p:nvSpPr>
        <p:spPr>
          <a:xfrm>
            <a:off x="5328066" y="403138"/>
            <a:ext cx="1200150" cy="7545354"/>
          </a:xfrm>
        </p:spPr>
        <p:txBody>
          <a:bodyPr rot="0" spcFirstLastPara="0" vertOverflow="overflow" horzOverflow="overflow" vert="horz" wrap="square" lIns="96685" tIns="48343" rIns="96685" bIns="48343" numCol="1" spcCol="290054" rtlCol="0" fromWordArt="0" anchor="t" anchorCtr="0" forceAA="0" compatLnSpc="1">
            <a:normAutofit/>
          </a:bodyPr>
          <a:lstStyle>
            <a:lvl1pPr marL="0" indent="0">
              <a:spcBef>
                <a:spcPts val="106"/>
              </a:spcBef>
              <a:spcAft>
                <a:spcPts val="423"/>
              </a:spcAft>
              <a:buFontTx/>
              <a:buNone/>
              <a:defRPr sz="1300"/>
            </a:lvl1pPr>
            <a:lvl2pPr>
              <a:defRPr sz="1300"/>
            </a:lvl2pPr>
            <a:lvl3pPr>
              <a:defRPr sz="1100"/>
            </a:lvl3pPr>
            <a:lvl4pPr>
              <a:defRPr sz="1000"/>
            </a:lvl4pPr>
            <a:lvl5pPr>
              <a:defRPr sz="1000"/>
            </a:lvl5pPr>
          </a:lstStyle>
          <a:p>
            <a:pPr lvl="0" eaLnBrk="1" latinLnBrk="0" hangingPunct="1"/>
            <a:r>
              <a:rPr kumimoji="0" lang="ja-JP" altLang="en-US"/>
              <a:t>マスター テキストの書式設定</a:t>
            </a:r>
          </a:p>
        </p:txBody>
      </p:sp>
      <p:sp>
        <p:nvSpPr>
          <p:cNvPr id="10" name="直線コネクタ 9"/>
          <p:cNvSpPr>
            <a:spLocks noChangeShapeType="1"/>
          </p:cNvSpPr>
          <p:nvPr/>
        </p:nvSpPr>
        <p:spPr bwMode="auto">
          <a:xfrm>
            <a:off x="7080885" y="0"/>
            <a:ext cx="0" cy="10440988"/>
          </a:xfrm>
          <a:prstGeom prst="line">
            <a:avLst/>
          </a:prstGeom>
          <a:noFill/>
          <a:ln w="9525" cap="flat" cmpd="sng" algn="ctr">
            <a:solidFill>
              <a:schemeClr val="tx1"/>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1" name="正方形/長方形 10"/>
          <p:cNvSpPr/>
          <p:nvPr/>
        </p:nvSpPr>
        <p:spPr bwMode="auto">
          <a:xfrm>
            <a:off x="6960870" y="0"/>
            <a:ext cx="240030" cy="10440988"/>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2" name="直線コネクタ 11"/>
          <p:cNvSpPr>
            <a:spLocks noChangeShapeType="1"/>
          </p:cNvSpPr>
          <p:nvPr/>
        </p:nvSpPr>
        <p:spPr bwMode="auto">
          <a:xfrm>
            <a:off x="7020878" y="0"/>
            <a:ext cx="0" cy="10440988"/>
          </a:xfrm>
          <a:prstGeom prst="line">
            <a:avLst/>
          </a:prstGeom>
          <a:noFill/>
          <a:ln w="9525" cap="flat" cmpd="sng" algn="ctr">
            <a:solidFill>
              <a:schemeClr val="accent1"/>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9" name="直線コネクタ 18"/>
          <p:cNvSpPr>
            <a:spLocks noChangeShapeType="1"/>
          </p:cNvSpPr>
          <p:nvPr/>
        </p:nvSpPr>
        <p:spPr bwMode="auto">
          <a:xfrm>
            <a:off x="4920615" y="0"/>
            <a:ext cx="0" cy="10440988"/>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6685" tIns="48343" rIns="96685" bIns="48343" anchor="t" compatLnSpc="1"/>
          <a:lstStyle/>
          <a:p>
            <a:endParaRPr kumimoji="0" lang="en-US" dirty="0"/>
          </a:p>
        </p:txBody>
      </p:sp>
      <p:sp>
        <p:nvSpPr>
          <p:cNvPr id="20" name="直線コネクタ 19"/>
          <p:cNvSpPr>
            <a:spLocks noChangeShapeType="1"/>
          </p:cNvSpPr>
          <p:nvPr/>
        </p:nvSpPr>
        <p:spPr bwMode="auto">
          <a:xfrm>
            <a:off x="4876433" y="0"/>
            <a:ext cx="0" cy="10440988"/>
          </a:xfrm>
          <a:prstGeom prst="line">
            <a:avLst/>
          </a:prstGeom>
          <a:noFill/>
          <a:ln w="12700" cap="flat" cmpd="sng" algn="ctr">
            <a:solidFill>
              <a:schemeClr val="accent1"/>
            </a:solidFill>
            <a:prstDash val="solid"/>
            <a:round/>
            <a:headEnd type="none" w="med" len="med"/>
            <a:tailEnd type="none" w="med" len="med"/>
          </a:ln>
          <a:effectLst/>
        </p:spPr>
        <p:txBody>
          <a:bodyPr vert="horz" wrap="square" lIns="96685" tIns="48343" rIns="96685" bIns="48343" anchor="t" compatLnSpc="1"/>
          <a:lstStyle/>
          <a:p>
            <a:endParaRPr kumimoji="0" lang="en-US" dirty="0"/>
          </a:p>
        </p:txBody>
      </p:sp>
      <p:sp>
        <p:nvSpPr>
          <p:cNvPr id="17" name="日付プレースホルダー 16"/>
          <p:cNvSpPr>
            <a:spLocks noGrp="1"/>
          </p:cNvSpPr>
          <p:nvPr>
            <p:ph type="dt" sz="half" idx="10"/>
          </p:nvPr>
        </p:nvSpPr>
        <p:spPr/>
        <p:txBody>
          <a:bodyPr rtlCol="0"/>
          <a:lstStyle/>
          <a:p>
            <a:fld id="{39FA0326-8550-4A8F-B28E-046296685B74}" type="datetimeFigureOut">
              <a:rPr kumimoji="1" lang="ja-JP" altLang="en-US" smtClean="0"/>
              <a:t>2022/12/14</a:t>
            </a:fld>
            <a:endParaRPr kumimoji="1" lang="ja-JP" altLang="en-US"/>
          </a:p>
        </p:txBody>
      </p:sp>
      <p:sp>
        <p:nvSpPr>
          <p:cNvPr id="18" name="スライド番号プレースホルダー 17"/>
          <p:cNvSpPr>
            <a:spLocks noGrp="1"/>
          </p:cNvSpPr>
          <p:nvPr>
            <p:ph type="sldNum" sz="quarter" idx="11"/>
          </p:nvPr>
        </p:nvSpPr>
        <p:spPr/>
        <p:txBody>
          <a:bodyPr rtlCol="0"/>
          <a:lstStyle/>
          <a:p>
            <a:fld id="{E3329973-6B26-4C85-ACDF-03C5BF848853}" type="slidenum">
              <a:rPr kumimoji="1" lang="ja-JP" altLang="en-US" smtClean="0"/>
              <a:t>‹#›</a:t>
            </a:fld>
            <a:endParaRPr kumimoji="1" lang="ja-JP" altLang="en-US"/>
          </a:p>
        </p:txBody>
      </p:sp>
      <p:sp>
        <p:nvSpPr>
          <p:cNvPr id="21" name="フッター プレースホルダー 20"/>
          <p:cNvSpPr>
            <a:spLocks noGrp="1"/>
          </p:cNvSpPr>
          <p:nvPr>
            <p:ph type="ftr" sz="quarter" idx="12"/>
          </p:nvPr>
        </p:nvSpPr>
        <p:spPr/>
        <p:txBody>
          <a:bodyPr rtlCol="0"/>
          <a:lstStyle/>
          <a:p>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コネクタ 15"/>
          <p:cNvSpPr>
            <a:spLocks noChangeShapeType="1"/>
          </p:cNvSpPr>
          <p:nvPr/>
        </p:nvSpPr>
        <p:spPr bwMode="auto">
          <a:xfrm>
            <a:off x="6900863" y="0"/>
            <a:ext cx="0" cy="10440988"/>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6685" tIns="48343" rIns="96685" bIns="48343" anchor="t" compatLnSpc="1"/>
          <a:lstStyle/>
          <a:p>
            <a:endParaRPr kumimoji="0" lang="en-US" dirty="0"/>
          </a:p>
        </p:txBody>
      </p:sp>
      <p:sp>
        <p:nvSpPr>
          <p:cNvPr id="22" name="タイトル プレースホルダー 21"/>
          <p:cNvSpPr>
            <a:spLocks noGrp="1"/>
          </p:cNvSpPr>
          <p:nvPr>
            <p:ph type="title"/>
          </p:nvPr>
        </p:nvSpPr>
        <p:spPr>
          <a:xfrm>
            <a:off x="360048" y="418124"/>
            <a:ext cx="5880735" cy="1740164"/>
          </a:xfrm>
          <a:prstGeom prst="rect">
            <a:avLst/>
          </a:prstGeom>
        </p:spPr>
        <p:txBody>
          <a:bodyPr vert="horz" lIns="96685" tIns="48343" rIns="96685" bIns="48343" anchor="b">
            <a:normAutofit/>
          </a:bodyPr>
          <a:lstStyle/>
          <a:p>
            <a:r>
              <a:rPr kumimoji="0" lang="ja-JP" altLang="en-US"/>
              <a:t>マスター タイトルの書式設定</a:t>
            </a:r>
            <a:endParaRPr kumimoji="0" lang="en-US"/>
          </a:p>
        </p:txBody>
      </p:sp>
      <p:sp>
        <p:nvSpPr>
          <p:cNvPr id="13" name="テキスト プレースホルダー 12"/>
          <p:cNvSpPr>
            <a:spLocks noGrp="1"/>
          </p:cNvSpPr>
          <p:nvPr>
            <p:ph type="body" idx="1"/>
          </p:nvPr>
        </p:nvSpPr>
        <p:spPr>
          <a:xfrm>
            <a:off x="360048" y="2436234"/>
            <a:ext cx="5880735" cy="7420062"/>
          </a:xfrm>
          <a:prstGeom prst="rect">
            <a:avLst/>
          </a:prstGeom>
        </p:spPr>
        <p:txBody>
          <a:bodyPr vert="horz" lIns="96685" tIns="48343" rIns="96685" bIns="48343">
            <a:normAutofit/>
          </a:bodyPr>
          <a:lstStyle/>
          <a:p>
            <a:pPr lvl="0" eaLnBrk="1" latinLnBrk="0" hangingPunct="1"/>
            <a:r>
              <a:rPr kumimoji="0" lang="ja-JP" altLang="en-US"/>
              <a:t>マスター テキストの書式設定</a:t>
            </a:r>
          </a:p>
          <a:p>
            <a:pPr lvl="1" eaLnBrk="1" latinLnBrk="0" hangingPunct="1"/>
            <a:r>
              <a:rPr kumimoji="0" lang="ja-JP" altLang="en-US"/>
              <a:t>第 </a:t>
            </a:r>
            <a:r>
              <a:rPr kumimoji="0" lang="en-US" altLang="ja-JP"/>
              <a:t>2 </a:t>
            </a:r>
            <a:r>
              <a:rPr kumimoji="0" lang="ja-JP" altLang="en-US"/>
              <a:t>レベル</a:t>
            </a:r>
          </a:p>
          <a:p>
            <a:pPr lvl="2" eaLnBrk="1" latinLnBrk="0" hangingPunct="1"/>
            <a:r>
              <a:rPr kumimoji="0" lang="ja-JP" altLang="en-US"/>
              <a:t>第 </a:t>
            </a:r>
            <a:r>
              <a:rPr kumimoji="0" lang="en-US" altLang="ja-JP"/>
              <a:t>3 </a:t>
            </a:r>
            <a:r>
              <a:rPr kumimoji="0" lang="ja-JP" altLang="en-US"/>
              <a:t>レベル</a:t>
            </a:r>
          </a:p>
          <a:p>
            <a:pPr lvl="3" eaLnBrk="1" latinLnBrk="0" hangingPunct="1"/>
            <a:r>
              <a:rPr kumimoji="0" lang="ja-JP" altLang="en-US"/>
              <a:t>第 </a:t>
            </a:r>
            <a:r>
              <a:rPr kumimoji="0" lang="en-US" altLang="ja-JP"/>
              <a:t>4 </a:t>
            </a:r>
            <a:r>
              <a:rPr kumimoji="0" lang="ja-JP" altLang="en-US"/>
              <a:t>レベル</a:t>
            </a:r>
          </a:p>
          <a:p>
            <a:pPr lvl="4" eaLnBrk="1" latinLnBrk="0" hangingPunct="1"/>
            <a:r>
              <a:rPr kumimoji="0" lang="ja-JP" altLang="en-US"/>
              <a:t>第 </a:t>
            </a:r>
            <a:r>
              <a:rPr kumimoji="0" lang="en-US" altLang="ja-JP"/>
              <a:t>5 </a:t>
            </a:r>
            <a:r>
              <a:rPr kumimoji="0" lang="ja-JP" altLang="en-US"/>
              <a:t>レベル</a:t>
            </a:r>
            <a:endParaRPr kumimoji="0" lang="en-US"/>
          </a:p>
        </p:txBody>
      </p:sp>
      <p:sp>
        <p:nvSpPr>
          <p:cNvPr id="14" name="日付プレースホルダー 13"/>
          <p:cNvSpPr>
            <a:spLocks noGrp="1"/>
          </p:cNvSpPr>
          <p:nvPr>
            <p:ph type="dt" sz="half" idx="2"/>
          </p:nvPr>
        </p:nvSpPr>
        <p:spPr>
          <a:xfrm rot="5400000">
            <a:off x="5237504" y="1788197"/>
            <a:ext cx="3062690" cy="302438"/>
          </a:xfrm>
          <a:prstGeom prst="rect">
            <a:avLst/>
          </a:prstGeom>
        </p:spPr>
        <p:txBody>
          <a:bodyPr vert="horz" lIns="96685" tIns="48343" rIns="96685" bIns="48343" anchor="ctr" anchorCtr="0"/>
          <a:lstStyle>
            <a:lvl1pPr algn="r" eaLnBrk="1" latinLnBrk="0" hangingPunct="1">
              <a:defRPr kumimoji="0" sz="1300">
                <a:solidFill>
                  <a:schemeClr val="tx2"/>
                </a:solidFill>
              </a:defRPr>
            </a:lvl1pPr>
          </a:lstStyle>
          <a:p>
            <a:fld id="{39FA0326-8550-4A8F-B28E-046296685B74}" type="datetimeFigureOut">
              <a:rPr kumimoji="1" lang="ja-JP" altLang="en-US" smtClean="0"/>
              <a:t>2022/12/14</a:t>
            </a:fld>
            <a:endParaRPr kumimoji="1" lang="ja-JP" altLang="en-US"/>
          </a:p>
        </p:txBody>
      </p:sp>
      <p:sp>
        <p:nvSpPr>
          <p:cNvPr id="3" name="フッター プレースホルダー 2"/>
          <p:cNvSpPr>
            <a:spLocks noGrp="1"/>
          </p:cNvSpPr>
          <p:nvPr>
            <p:ph type="ftr" sz="quarter" idx="3"/>
          </p:nvPr>
        </p:nvSpPr>
        <p:spPr>
          <a:xfrm rot="5400000">
            <a:off x="4328702" y="5824183"/>
            <a:ext cx="4872461" cy="288036"/>
          </a:xfrm>
          <a:prstGeom prst="rect">
            <a:avLst/>
          </a:prstGeom>
        </p:spPr>
        <p:txBody>
          <a:bodyPr vert="horz" lIns="96685" tIns="48343" rIns="96685" bIns="48343" anchor="ctr" anchorCtr="0"/>
          <a:lstStyle>
            <a:lvl1pPr algn="l" eaLnBrk="1" latinLnBrk="0" hangingPunct="1">
              <a:defRPr kumimoji="0" sz="1300">
                <a:solidFill>
                  <a:schemeClr val="tx2"/>
                </a:solidFill>
              </a:defRPr>
            </a:lvl1pPr>
          </a:lstStyle>
          <a:p>
            <a:endParaRPr kumimoji="1" lang="ja-JP" altLang="en-US"/>
          </a:p>
        </p:txBody>
      </p:sp>
      <p:sp>
        <p:nvSpPr>
          <p:cNvPr id="7" name="直線コネクタ 6"/>
          <p:cNvSpPr>
            <a:spLocks noChangeShapeType="1"/>
          </p:cNvSpPr>
          <p:nvPr/>
        </p:nvSpPr>
        <p:spPr bwMode="auto">
          <a:xfrm>
            <a:off x="60008" y="0"/>
            <a:ext cx="0" cy="10440988"/>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9" name="直線コネクタ 8"/>
          <p:cNvSpPr>
            <a:spLocks noChangeShapeType="1"/>
          </p:cNvSpPr>
          <p:nvPr/>
        </p:nvSpPr>
        <p:spPr bwMode="auto">
          <a:xfrm>
            <a:off x="7080885" y="0"/>
            <a:ext cx="0" cy="10440988"/>
          </a:xfrm>
          <a:prstGeom prst="line">
            <a:avLst/>
          </a:prstGeom>
          <a:noFill/>
          <a:ln w="19050" cap="flat" cmpd="sng" algn="ctr">
            <a:solidFill>
              <a:schemeClr val="accent1"/>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0" name="正方形/長方形 9"/>
          <p:cNvSpPr/>
          <p:nvPr/>
        </p:nvSpPr>
        <p:spPr bwMode="auto">
          <a:xfrm>
            <a:off x="6960870" y="0"/>
            <a:ext cx="240030" cy="10440988"/>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a:p>
        </p:txBody>
      </p:sp>
      <p:sp>
        <p:nvSpPr>
          <p:cNvPr id="11" name="直線コネクタ 10"/>
          <p:cNvSpPr>
            <a:spLocks noChangeShapeType="1"/>
          </p:cNvSpPr>
          <p:nvPr/>
        </p:nvSpPr>
        <p:spPr bwMode="auto">
          <a:xfrm>
            <a:off x="7020878" y="0"/>
            <a:ext cx="0" cy="10440988"/>
          </a:xfrm>
          <a:prstGeom prst="line">
            <a:avLst/>
          </a:prstGeom>
          <a:noFill/>
          <a:ln w="9525" cap="flat" cmpd="sng" algn="ctr">
            <a:solidFill>
              <a:schemeClr val="accent1"/>
            </a:solidFill>
            <a:prstDash val="solid"/>
            <a:round/>
            <a:headEnd type="none" w="med" len="med"/>
            <a:tailEnd type="none" w="med" len="med"/>
          </a:ln>
          <a:effectLst/>
        </p:spPr>
        <p:txBody>
          <a:bodyPr vert="horz" wrap="square" lIns="96685" tIns="48343" rIns="96685" bIns="48343" anchor="t" compatLnSpc="1"/>
          <a:lstStyle/>
          <a:p>
            <a:endParaRPr kumimoji="0" lang="en-US"/>
          </a:p>
        </p:txBody>
      </p:sp>
      <p:sp>
        <p:nvSpPr>
          <p:cNvPr id="12" name="円/楕円 11"/>
          <p:cNvSpPr/>
          <p:nvPr/>
        </p:nvSpPr>
        <p:spPr>
          <a:xfrm>
            <a:off x="6423203" y="8700824"/>
            <a:ext cx="432054" cy="835279"/>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lIns="96685" tIns="48343" rIns="96685" bIns="48343" anchor="ctr"/>
          <a:lstStyle/>
          <a:p>
            <a:pPr algn="ctr" eaLnBrk="1" latinLnBrk="0" hangingPunct="1"/>
            <a:endParaRPr kumimoji="0" lang="en-US" dirty="0"/>
          </a:p>
        </p:txBody>
      </p:sp>
      <p:sp>
        <p:nvSpPr>
          <p:cNvPr id="23" name="スライド番号プレースホルダー 22"/>
          <p:cNvSpPr>
            <a:spLocks noGrp="1"/>
          </p:cNvSpPr>
          <p:nvPr>
            <p:ph type="sldNum" sz="quarter" idx="4"/>
          </p:nvPr>
        </p:nvSpPr>
        <p:spPr>
          <a:xfrm>
            <a:off x="6401600" y="8729828"/>
            <a:ext cx="480060" cy="793516"/>
          </a:xfrm>
          <a:prstGeom prst="rect">
            <a:avLst/>
          </a:prstGeom>
        </p:spPr>
        <p:txBody>
          <a:bodyPr vert="horz" lIns="96685" tIns="48343" rIns="96685" bIns="48343" anchor="ctr"/>
          <a:lstStyle>
            <a:lvl1pPr algn="ctr" eaLnBrk="1" latinLnBrk="0" hangingPunct="1">
              <a:defRPr kumimoji="0" sz="1500" b="1">
                <a:solidFill>
                  <a:srgbClr val="FFFFFF"/>
                </a:solidFill>
              </a:defRPr>
            </a:lvl1pPr>
          </a:lstStyle>
          <a:p>
            <a:fld id="{E3329973-6B26-4C85-ACDF-03C5BF848853}"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1" sz="3200" b="0" kern="1200" cap="small" baseline="0">
          <a:solidFill>
            <a:schemeClr val="tx2"/>
          </a:solidFill>
          <a:latin typeface="+mj-lt"/>
          <a:ea typeface="+mj-ea"/>
          <a:cs typeface="+mj-cs"/>
        </a:defRPr>
      </a:lvl1pPr>
    </p:titleStyle>
    <p:bodyStyle>
      <a:lvl1pPr marL="290054" indent="-290054" algn="l" rtl="0" eaLnBrk="1" latinLnBrk="0" hangingPunct="1">
        <a:spcBef>
          <a:spcPts val="635"/>
        </a:spcBef>
        <a:buClr>
          <a:schemeClr val="accent1"/>
        </a:buClr>
        <a:buSzPct val="70000"/>
        <a:buFont typeface="Wingdings"/>
        <a:buChar char=""/>
        <a:defRPr kumimoji="1" sz="2500" kern="1200">
          <a:solidFill>
            <a:schemeClr val="tx1"/>
          </a:solidFill>
          <a:latin typeface="+mn-lt"/>
          <a:ea typeface="+mn-ea"/>
          <a:cs typeface="+mn-cs"/>
        </a:defRPr>
      </a:lvl1pPr>
      <a:lvl2pPr marL="676795" indent="-290054" algn="l" rtl="0" eaLnBrk="1" latinLnBrk="0" hangingPunct="1">
        <a:spcBef>
          <a:spcPct val="20000"/>
        </a:spcBef>
        <a:buClr>
          <a:schemeClr val="accent1"/>
        </a:buClr>
        <a:buSzPct val="80000"/>
        <a:buFont typeface="Wingdings 2"/>
        <a:buChar char=""/>
        <a:defRPr kumimoji="1" sz="2200" kern="1200">
          <a:solidFill>
            <a:schemeClr val="tx1"/>
          </a:solidFill>
          <a:latin typeface="+mn-lt"/>
          <a:ea typeface="+mn-ea"/>
          <a:cs typeface="+mn-cs"/>
        </a:defRPr>
      </a:lvl2pPr>
      <a:lvl3pPr marL="966849" indent="-193370" algn="l" rtl="0" eaLnBrk="1" latinLnBrk="0" hangingPunct="1">
        <a:spcBef>
          <a:spcPct val="20000"/>
        </a:spcBef>
        <a:buClr>
          <a:schemeClr val="accent1">
            <a:shade val="75000"/>
          </a:schemeClr>
        </a:buClr>
        <a:buSzPct val="60000"/>
        <a:buFont typeface="Wingdings"/>
        <a:buChar char=""/>
        <a:defRPr kumimoji="1" sz="1900" kern="1200">
          <a:solidFill>
            <a:schemeClr val="tx1"/>
          </a:solidFill>
          <a:latin typeface="+mn-lt"/>
          <a:ea typeface="+mn-ea"/>
          <a:cs typeface="+mn-cs"/>
        </a:defRPr>
      </a:lvl3pPr>
      <a:lvl4pPr marL="1256903" indent="-193370" algn="l" rtl="0" eaLnBrk="1" latinLnBrk="0" hangingPunct="1">
        <a:spcBef>
          <a:spcPct val="20000"/>
        </a:spcBef>
        <a:buClr>
          <a:schemeClr val="accent1">
            <a:tint val="60000"/>
          </a:schemeClr>
        </a:buClr>
        <a:buSzPct val="60000"/>
        <a:buFont typeface="Wingdings"/>
        <a:buChar char=""/>
        <a:defRPr kumimoji="1" sz="1900" kern="1200">
          <a:solidFill>
            <a:schemeClr val="tx1"/>
          </a:solidFill>
          <a:latin typeface="+mn-lt"/>
          <a:ea typeface="+mn-ea"/>
          <a:cs typeface="+mn-cs"/>
        </a:defRPr>
      </a:lvl4pPr>
      <a:lvl5pPr marL="1546959" indent="-193370" algn="l" rtl="0" eaLnBrk="1" latinLnBrk="0" hangingPunct="1">
        <a:spcBef>
          <a:spcPct val="20000"/>
        </a:spcBef>
        <a:buClr>
          <a:schemeClr val="accent2">
            <a:tint val="60000"/>
          </a:schemeClr>
        </a:buClr>
        <a:buSzPct val="68000"/>
        <a:buFont typeface="Wingdings 2"/>
        <a:buChar char=""/>
        <a:defRPr kumimoji="1" sz="1700" kern="1200">
          <a:solidFill>
            <a:schemeClr val="tx1"/>
          </a:solidFill>
          <a:latin typeface="+mn-lt"/>
          <a:ea typeface="+mn-ea"/>
          <a:cs typeface="+mn-cs"/>
        </a:defRPr>
      </a:lvl5pPr>
      <a:lvl6pPr marL="1837012" indent="-193370" algn="l" rtl="0" eaLnBrk="1" latinLnBrk="0" hangingPunct="1">
        <a:spcBef>
          <a:spcPct val="20000"/>
        </a:spcBef>
        <a:buClr>
          <a:schemeClr val="accent1"/>
        </a:buClr>
        <a:buChar char="•"/>
        <a:defRPr kumimoji="1" sz="1700" kern="1200">
          <a:solidFill>
            <a:schemeClr val="tx2"/>
          </a:solidFill>
          <a:latin typeface="+mn-lt"/>
          <a:ea typeface="+mn-ea"/>
          <a:cs typeface="+mn-cs"/>
        </a:defRPr>
      </a:lvl6pPr>
      <a:lvl7pPr marL="2127067" indent="-193370" algn="l" rtl="0" eaLnBrk="1" latinLnBrk="0" hangingPunct="1">
        <a:spcBef>
          <a:spcPct val="20000"/>
        </a:spcBef>
        <a:buClr>
          <a:schemeClr val="accent1">
            <a:tint val="60000"/>
          </a:schemeClr>
        </a:buClr>
        <a:buSzPct val="60000"/>
        <a:buFont typeface="Wingdings"/>
        <a:buChar char=""/>
        <a:defRPr kumimoji="1" sz="1500" kern="1200" baseline="0">
          <a:solidFill>
            <a:schemeClr val="tx2"/>
          </a:solidFill>
          <a:latin typeface="+mn-lt"/>
          <a:ea typeface="+mn-ea"/>
          <a:cs typeface="+mn-cs"/>
        </a:defRPr>
      </a:lvl7pPr>
      <a:lvl8pPr marL="2417121" indent="-193370" algn="l" rtl="0" eaLnBrk="1" latinLnBrk="0" hangingPunct="1">
        <a:spcBef>
          <a:spcPct val="20000"/>
        </a:spcBef>
        <a:buClr>
          <a:schemeClr val="accent2"/>
        </a:buClr>
        <a:buChar char="•"/>
        <a:defRPr kumimoji="1" sz="1500" kern="1200" cap="small" baseline="0">
          <a:solidFill>
            <a:schemeClr val="tx2"/>
          </a:solidFill>
          <a:latin typeface="+mn-lt"/>
          <a:ea typeface="+mn-ea"/>
          <a:cs typeface="+mn-cs"/>
        </a:defRPr>
      </a:lvl8pPr>
      <a:lvl9pPr marL="2707176" indent="-193370" algn="l" rtl="0" eaLnBrk="1" latinLnBrk="0" hangingPunct="1">
        <a:spcBef>
          <a:spcPct val="20000"/>
        </a:spcBef>
        <a:buClr>
          <a:schemeClr val="accent1">
            <a:shade val="75000"/>
          </a:schemeClr>
        </a:buClr>
        <a:buChar char="•"/>
        <a:defRPr kumimoji="1" sz="1500" kern="1200" baseline="0">
          <a:solidFill>
            <a:schemeClr val="tx2"/>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83424" algn="l" rtl="0" eaLnBrk="1" latinLnBrk="0" hangingPunct="1">
        <a:defRPr kumimoji="1" kern="1200">
          <a:solidFill>
            <a:schemeClr val="tx1"/>
          </a:solidFill>
          <a:latin typeface="+mn-lt"/>
          <a:ea typeface="+mn-ea"/>
          <a:cs typeface="+mn-cs"/>
        </a:defRPr>
      </a:lvl2pPr>
      <a:lvl3pPr marL="966849" algn="l" rtl="0" eaLnBrk="1" latinLnBrk="0" hangingPunct="1">
        <a:defRPr kumimoji="1" kern="1200">
          <a:solidFill>
            <a:schemeClr val="tx1"/>
          </a:solidFill>
          <a:latin typeface="+mn-lt"/>
          <a:ea typeface="+mn-ea"/>
          <a:cs typeface="+mn-cs"/>
        </a:defRPr>
      </a:lvl3pPr>
      <a:lvl4pPr marL="1450273" algn="l" rtl="0" eaLnBrk="1" latinLnBrk="0" hangingPunct="1">
        <a:defRPr kumimoji="1" kern="1200">
          <a:solidFill>
            <a:schemeClr val="tx1"/>
          </a:solidFill>
          <a:latin typeface="+mn-lt"/>
          <a:ea typeface="+mn-ea"/>
          <a:cs typeface="+mn-cs"/>
        </a:defRPr>
      </a:lvl4pPr>
      <a:lvl5pPr marL="1933697" algn="l" rtl="0" eaLnBrk="1" latinLnBrk="0" hangingPunct="1">
        <a:defRPr kumimoji="1" kern="1200">
          <a:solidFill>
            <a:schemeClr val="tx1"/>
          </a:solidFill>
          <a:latin typeface="+mn-lt"/>
          <a:ea typeface="+mn-ea"/>
          <a:cs typeface="+mn-cs"/>
        </a:defRPr>
      </a:lvl5pPr>
      <a:lvl6pPr marL="2417121" algn="l" rtl="0" eaLnBrk="1" latinLnBrk="0" hangingPunct="1">
        <a:defRPr kumimoji="1" kern="1200">
          <a:solidFill>
            <a:schemeClr val="tx1"/>
          </a:solidFill>
          <a:latin typeface="+mn-lt"/>
          <a:ea typeface="+mn-ea"/>
          <a:cs typeface="+mn-cs"/>
        </a:defRPr>
      </a:lvl6pPr>
      <a:lvl7pPr marL="2900546" algn="l" rtl="0" eaLnBrk="1" latinLnBrk="0" hangingPunct="1">
        <a:defRPr kumimoji="1" kern="1200">
          <a:solidFill>
            <a:schemeClr val="tx1"/>
          </a:solidFill>
          <a:latin typeface="+mn-lt"/>
          <a:ea typeface="+mn-ea"/>
          <a:cs typeface="+mn-cs"/>
        </a:defRPr>
      </a:lvl7pPr>
      <a:lvl8pPr marL="3383970" algn="l" rtl="0" eaLnBrk="1" latinLnBrk="0" hangingPunct="1">
        <a:defRPr kumimoji="1" kern="1200">
          <a:solidFill>
            <a:schemeClr val="tx1"/>
          </a:solidFill>
          <a:latin typeface="+mn-lt"/>
          <a:ea typeface="+mn-ea"/>
          <a:cs typeface="+mn-cs"/>
        </a:defRPr>
      </a:lvl8pPr>
      <a:lvl9pPr marL="3867395"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3"/>
          <p:cNvSpPr txBox="1"/>
          <p:nvPr/>
        </p:nvSpPr>
        <p:spPr>
          <a:xfrm>
            <a:off x="1297826" y="4903824"/>
            <a:ext cx="5573618" cy="4342214"/>
          </a:xfrm>
          <a:prstGeom prst="rect">
            <a:avLst/>
          </a:prstGeom>
        </p:spPr>
        <p:txBody>
          <a:bodyPr vert="horz" wrap="square" lIns="0" tIns="0" rIns="0" bIns="0" rtlCol="0">
            <a:spAutoFit/>
          </a:bodyPr>
          <a:lstStyle/>
          <a:p>
            <a:pPr>
              <a:spcAft>
                <a:spcPts val="200"/>
              </a:spcAft>
            </a:pPr>
            <a:r>
              <a:rPr lang="en-US" altLang="ja-JP" sz="1200" dirty="0">
                <a:latin typeface="+mn-ea"/>
              </a:rPr>
              <a:t>【</a:t>
            </a:r>
            <a:r>
              <a:rPr lang="ja-JP" altLang="en-US" sz="1200" dirty="0">
                <a:latin typeface="+mn-ea"/>
              </a:rPr>
              <a:t>日時</a:t>
            </a:r>
            <a:r>
              <a:rPr lang="en-US" altLang="ja-JP" sz="1200" dirty="0">
                <a:latin typeface="+mn-ea"/>
              </a:rPr>
              <a:t>】 2023</a:t>
            </a:r>
            <a:r>
              <a:rPr lang="ja-JP" altLang="en-US" sz="1200" dirty="0">
                <a:latin typeface="+mn-ea"/>
              </a:rPr>
              <a:t>年</a:t>
            </a:r>
            <a:r>
              <a:rPr lang="en-US" altLang="ja-JP" sz="1200" dirty="0">
                <a:latin typeface="+mn-ea"/>
              </a:rPr>
              <a:t>1</a:t>
            </a:r>
            <a:r>
              <a:rPr lang="ja-JP" altLang="en-US" sz="1200" dirty="0">
                <a:latin typeface="+mn-ea"/>
              </a:rPr>
              <a:t>月</a:t>
            </a:r>
            <a:r>
              <a:rPr lang="en-US" altLang="ja-JP" sz="1200" dirty="0">
                <a:latin typeface="+mn-ea"/>
              </a:rPr>
              <a:t>25</a:t>
            </a:r>
            <a:r>
              <a:rPr lang="ja-JP" altLang="en-US" sz="1200" dirty="0">
                <a:latin typeface="+mn-ea"/>
              </a:rPr>
              <a:t>日（水）</a:t>
            </a:r>
            <a:r>
              <a:rPr lang="en-US" altLang="ja-JP" sz="1200" dirty="0">
                <a:latin typeface="+mn-ea"/>
              </a:rPr>
              <a:t>13:30</a:t>
            </a:r>
            <a:r>
              <a:rPr lang="ja-JP" altLang="en-US" sz="1200" dirty="0">
                <a:latin typeface="+mn-ea"/>
              </a:rPr>
              <a:t>～</a:t>
            </a:r>
            <a:r>
              <a:rPr lang="en-US" altLang="ja-JP" sz="1200" dirty="0">
                <a:latin typeface="+mn-ea"/>
              </a:rPr>
              <a:t>15:30</a:t>
            </a:r>
          </a:p>
          <a:p>
            <a:pPr>
              <a:spcAft>
                <a:spcPts val="200"/>
              </a:spcAft>
            </a:pPr>
            <a:r>
              <a:rPr lang="en-US" altLang="ja-JP" sz="1200" dirty="0">
                <a:latin typeface="+mn-ea"/>
              </a:rPr>
              <a:t>【</a:t>
            </a:r>
            <a:r>
              <a:rPr lang="ja-JP" altLang="en-US" sz="1200" dirty="0">
                <a:latin typeface="+mn-ea"/>
              </a:rPr>
              <a:t>ウェビナー配信</a:t>
            </a:r>
            <a:r>
              <a:rPr lang="en-US" altLang="ja-JP" sz="1200" dirty="0">
                <a:latin typeface="+mn-ea"/>
              </a:rPr>
              <a:t>】 Microsoft Teams</a:t>
            </a:r>
            <a:r>
              <a:rPr lang="ja-JP" altLang="en-US" sz="1200" dirty="0">
                <a:latin typeface="+mn-ea"/>
              </a:rPr>
              <a:t>によるオンライン</a:t>
            </a:r>
          </a:p>
          <a:p>
            <a:pPr>
              <a:spcAft>
                <a:spcPts val="200"/>
              </a:spcAft>
            </a:pPr>
            <a:r>
              <a:rPr lang="en-US" altLang="ja-JP" sz="1200" dirty="0">
                <a:latin typeface="+mn-ea"/>
              </a:rPr>
              <a:t>【</a:t>
            </a:r>
            <a:r>
              <a:rPr lang="ja-JP" altLang="en-US" sz="1200" dirty="0">
                <a:latin typeface="+mn-ea"/>
              </a:rPr>
              <a:t>参加費</a:t>
            </a:r>
            <a:r>
              <a:rPr lang="en-US" altLang="ja-JP" sz="1200" dirty="0">
                <a:latin typeface="+mn-ea"/>
              </a:rPr>
              <a:t>】 </a:t>
            </a:r>
            <a:r>
              <a:rPr lang="ja-JP" altLang="en-US" sz="1200" dirty="0">
                <a:latin typeface="+mn-ea"/>
              </a:rPr>
              <a:t>無料</a:t>
            </a:r>
          </a:p>
          <a:p>
            <a:pPr>
              <a:spcAft>
                <a:spcPts val="200"/>
              </a:spcAft>
            </a:pPr>
            <a:r>
              <a:rPr lang="en-US" altLang="ja-JP" sz="1200" dirty="0">
                <a:latin typeface="+mn-ea"/>
              </a:rPr>
              <a:t>【</a:t>
            </a:r>
            <a:r>
              <a:rPr lang="ja-JP" altLang="en-US" sz="1200" dirty="0">
                <a:latin typeface="+mn-ea"/>
              </a:rPr>
              <a:t>定員</a:t>
            </a:r>
            <a:r>
              <a:rPr lang="en-US" altLang="ja-JP" sz="1200" dirty="0">
                <a:latin typeface="+mn-ea"/>
              </a:rPr>
              <a:t>】 100</a:t>
            </a:r>
            <a:r>
              <a:rPr lang="ja-JP" altLang="en-US" sz="1200" dirty="0">
                <a:latin typeface="+mn-ea"/>
              </a:rPr>
              <a:t>名（先着順、参加登録をお願いします）</a:t>
            </a:r>
          </a:p>
          <a:p>
            <a:pPr>
              <a:spcAft>
                <a:spcPts val="200"/>
              </a:spcAft>
            </a:pPr>
            <a:r>
              <a:rPr lang="en-US" altLang="ja-JP" sz="1200" dirty="0">
                <a:latin typeface="+mn-ea"/>
              </a:rPr>
              <a:t>【</a:t>
            </a:r>
            <a:r>
              <a:rPr lang="ja-JP" altLang="en-US" sz="1200" dirty="0">
                <a:latin typeface="+mn-ea"/>
              </a:rPr>
              <a:t>セミナー案内</a:t>
            </a:r>
            <a:r>
              <a:rPr lang="en-US" altLang="ja-JP" sz="1200" dirty="0">
                <a:latin typeface="+mn-ea"/>
              </a:rPr>
              <a:t>】 https://www.tia-kyoyo.jp/npf/seminar/2022-2/</a:t>
            </a:r>
          </a:p>
          <a:p>
            <a:pPr>
              <a:spcAft>
                <a:spcPts val="200"/>
              </a:spcAft>
            </a:pPr>
            <a:endParaRPr lang="en-US" altLang="ja-JP" sz="1050" dirty="0">
              <a:latin typeface="+mj-ea"/>
              <a:ea typeface="+mj-ea"/>
            </a:endParaRPr>
          </a:p>
          <a:p>
            <a:pPr>
              <a:spcAft>
                <a:spcPts val="200"/>
              </a:spcAft>
            </a:pPr>
            <a:r>
              <a:rPr lang="en-US" altLang="ja-JP" sz="1200" b="1" dirty="0">
                <a:latin typeface="+mj-ea"/>
                <a:ea typeface="+mj-ea"/>
              </a:rPr>
              <a:t>【</a:t>
            </a:r>
            <a:r>
              <a:rPr lang="ja-JP" altLang="en-US" sz="1200" b="1" dirty="0">
                <a:latin typeface="+mj-ea"/>
                <a:ea typeface="+mj-ea"/>
              </a:rPr>
              <a:t>講演プログラム</a:t>
            </a:r>
            <a:r>
              <a:rPr lang="en-US" altLang="ja-JP" sz="1200" b="1" dirty="0">
                <a:latin typeface="+mj-ea"/>
                <a:ea typeface="+mj-ea"/>
              </a:rPr>
              <a:t>】</a:t>
            </a:r>
          </a:p>
          <a:p>
            <a:pPr>
              <a:spcAft>
                <a:spcPts val="200"/>
              </a:spcAft>
            </a:pPr>
            <a:r>
              <a:rPr lang="en-US" altLang="ja-JP" sz="1200" dirty="0">
                <a:latin typeface="+mj-ea"/>
                <a:ea typeface="+mj-ea"/>
              </a:rPr>
              <a:t> 13:30-13:35  </a:t>
            </a:r>
            <a:r>
              <a:rPr lang="ja-JP" altLang="en-US" sz="1200" dirty="0">
                <a:latin typeface="+mj-ea"/>
                <a:ea typeface="+mj-ea"/>
              </a:rPr>
              <a:t>開会挨拶                                            物質・材料研究機構 今中 康貴</a:t>
            </a:r>
          </a:p>
          <a:p>
            <a:pPr>
              <a:spcAft>
                <a:spcPts val="200"/>
              </a:spcAft>
            </a:pPr>
            <a:r>
              <a:rPr lang="en-US" altLang="ja-JP" sz="1200" dirty="0">
                <a:latin typeface="+mj-ea"/>
                <a:ea typeface="+mj-ea"/>
              </a:rPr>
              <a:t> 13:35-14:00 </a:t>
            </a:r>
            <a:r>
              <a:rPr lang="ja-JP" altLang="en-US" sz="1200" dirty="0">
                <a:latin typeface="+mj-ea"/>
                <a:ea typeface="+mj-ea"/>
              </a:rPr>
              <a:t>「電子ビーム露光の基礎」                             </a:t>
            </a:r>
            <a:endParaRPr lang="en-US" altLang="ja-JP" sz="1200" dirty="0">
              <a:latin typeface="+mj-ea"/>
              <a:ea typeface="+mj-ea"/>
            </a:endParaRPr>
          </a:p>
          <a:p>
            <a:pPr>
              <a:spcAft>
                <a:spcPts val="200"/>
              </a:spcAft>
            </a:pPr>
            <a:r>
              <a:rPr lang="en-US" altLang="ja-JP" sz="1200" dirty="0">
                <a:latin typeface="+mj-ea"/>
                <a:ea typeface="+mj-ea"/>
              </a:rPr>
              <a:t>                                                                                   </a:t>
            </a:r>
            <a:r>
              <a:rPr lang="ja-JP" altLang="en-US" sz="1200" dirty="0">
                <a:latin typeface="+mj-ea"/>
                <a:ea typeface="+mj-ea"/>
              </a:rPr>
              <a:t>  東京工業大学 宮本 恭幸</a:t>
            </a:r>
          </a:p>
          <a:p>
            <a:pPr marL="808038" indent="-808038">
              <a:spcAft>
                <a:spcPts val="200"/>
              </a:spcAft>
            </a:pPr>
            <a:r>
              <a:rPr lang="en-US" altLang="ja-JP" sz="1200" dirty="0">
                <a:latin typeface="+mj-ea"/>
                <a:ea typeface="+mj-ea"/>
              </a:rPr>
              <a:t> 14:00-14:25 </a:t>
            </a:r>
            <a:r>
              <a:rPr lang="ja-JP" altLang="en-US" sz="1200" dirty="0">
                <a:latin typeface="+mj-ea"/>
                <a:ea typeface="+mj-ea"/>
              </a:rPr>
              <a:t>「電子ビーム及びレーザー描画による</a:t>
            </a:r>
            <a:r>
              <a:rPr lang="en-US" altLang="ja-JP" sz="1200" dirty="0">
                <a:latin typeface="+mj-ea"/>
                <a:ea typeface="+mj-ea"/>
              </a:rPr>
              <a:t>3</a:t>
            </a:r>
            <a:r>
              <a:rPr lang="ja-JP" altLang="en-US" sz="1200" dirty="0">
                <a:latin typeface="+mj-ea"/>
                <a:ea typeface="+mj-ea"/>
              </a:rPr>
              <a:t>次元構造物作製のための、描画データ最適化手法のご紹介」                         </a:t>
            </a:r>
            <a:r>
              <a:rPr lang="en-US" altLang="ja-JP" sz="1200" dirty="0" err="1">
                <a:latin typeface="+mj-ea"/>
                <a:ea typeface="+mj-ea"/>
              </a:rPr>
              <a:t>GenISys</a:t>
            </a:r>
            <a:r>
              <a:rPr lang="ja-JP" altLang="en-US" sz="1200" dirty="0">
                <a:latin typeface="+mj-ea"/>
                <a:ea typeface="+mj-ea"/>
              </a:rPr>
              <a:t>株式会社　清水 諭</a:t>
            </a:r>
          </a:p>
          <a:p>
            <a:pPr>
              <a:spcAft>
                <a:spcPts val="200"/>
              </a:spcAft>
            </a:pPr>
            <a:r>
              <a:rPr lang="en-US" altLang="ja-JP" sz="1200" dirty="0">
                <a:latin typeface="+mj-ea"/>
                <a:ea typeface="+mj-ea"/>
              </a:rPr>
              <a:t> 14:25-14:45 </a:t>
            </a:r>
            <a:r>
              <a:rPr lang="ja-JP" altLang="en-US" sz="1200" dirty="0">
                <a:latin typeface="+mj-ea"/>
                <a:ea typeface="+mj-ea"/>
              </a:rPr>
              <a:t>「電子線描画による三次元構造作成技術」              </a:t>
            </a:r>
            <a:endParaRPr lang="en-US" altLang="ja-JP" sz="1200" dirty="0">
              <a:latin typeface="+mj-ea"/>
              <a:ea typeface="+mj-ea"/>
            </a:endParaRPr>
          </a:p>
          <a:p>
            <a:pPr>
              <a:spcAft>
                <a:spcPts val="200"/>
              </a:spcAft>
            </a:pPr>
            <a:r>
              <a:rPr lang="en-US" altLang="ja-JP" sz="1200" dirty="0">
                <a:latin typeface="+mj-ea"/>
                <a:ea typeface="+mj-ea"/>
              </a:rPr>
              <a:t>                                                                          </a:t>
            </a:r>
            <a:r>
              <a:rPr lang="ja-JP" altLang="en-US" sz="1200" dirty="0">
                <a:latin typeface="+mj-ea"/>
                <a:ea typeface="+mj-ea"/>
              </a:rPr>
              <a:t>    </a:t>
            </a:r>
            <a:r>
              <a:rPr lang="en-US" altLang="ja-JP" sz="1200" dirty="0">
                <a:latin typeface="+mj-ea"/>
                <a:ea typeface="+mj-ea"/>
              </a:rPr>
              <a:t>Bush Clover</a:t>
            </a:r>
            <a:r>
              <a:rPr lang="ja-JP" altLang="en-US" sz="1200" dirty="0">
                <a:latin typeface="+mj-ea"/>
                <a:ea typeface="+mj-ea"/>
              </a:rPr>
              <a:t>株式会社 新関 嵩</a:t>
            </a:r>
          </a:p>
          <a:p>
            <a:pPr>
              <a:spcAft>
                <a:spcPts val="200"/>
              </a:spcAft>
            </a:pPr>
            <a:r>
              <a:rPr lang="en-US" altLang="ja-JP" sz="1200" dirty="0">
                <a:latin typeface="+mj-ea"/>
                <a:ea typeface="+mj-ea"/>
              </a:rPr>
              <a:t> 14:45-15:05 </a:t>
            </a:r>
            <a:r>
              <a:rPr lang="ja-JP" altLang="en-US" sz="1200" dirty="0">
                <a:latin typeface="+mj-ea"/>
                <a:ea typeface="+mj-ea"/>
              </a:rPr>
              <a:t>「</a:t>
            </a:r>
            <a:r>
              <a:rPr lang="en-US" altLang="ja-JP" sz="1200" dirty="0">
                <a:latin typeface="+mj-ea"/>
                <a:ea typeface="+mj-ea"/>
              </a:rPr>
              <a:t>DWL66+ </a:t>
            </a:r>
            <a:r>
              <a:rPr lang="ja-JP" altLang="en-US" sz="1200" dirty="0">
                <a:latin typeface="+mj-ea"/>
                <a:ea typeface="+mj-ea"/>
              </a:rPr>
              <a:t>レーザー描画装置によるパターン形成技術の紹介」</a:t>
            </a:r>
            <a:endParaRPr lang="en-US" altLang="ja-JP" sz="1200" dirty="0">
              <a:latin typeface="+mj-ea"/>
              <a:ea typeface="+mj-ea"/>
            </a:endParaRPr>
          </a:p>
          <a:p>
            <a:pPr>
              <a:spcAft>
                <a:spcPts val="200"/>
              </a:spcAft>
            </a:pPr>
            <a:r>
              <a:rPr lang="en-US" altLang="ja-JP" sz="1200" dirty="0">
                <a:latin typeface="+mj-ea"/>
                <a:ea typeface="+mj-ea"/>
              </a:rPr>
              <a:t>                                                                            </a:t>
            </a:r>
            <a:r>
              <a:rPr lang="ja-JP" altLang="en-US" sz="1200" dirty="0">
                <a:latin typeface="+mj-ea"/>
                <a:ea typeface="+mj-ea"/>
              </a:rPr>
              <a:t>産業技術総合研究所 杉山 和義</a:t>
            </a:r>
          </a:p>
          <a:p>
            <a:pPr>
              <a:spcAft>
                <a:spcPts val="200"/>
              </a:spcAft>
            </a:pPr>
            <a:r>
              <a:rPr lang="en-US" altLang="ja-JP" sz="1200" dirty="0">
                <a:latin typeface="+mj-ea"/>
                <a:ea typeface="+mj-ea"/>
              </a:rPr>
              <a:t> 15:05-15:15 </a:t>
            </a:r>
            <a:r>
              <a:rPr lang="ja-JP" altLang="en-US" sz="1200" dirty="0">
                <a:latin typeface="+mj-ea"/>
                <a:ea typeface="+mj-ea"/>
              </a:rPr>
              <a:t>「北海道大学の共用施設・技術紹介」                                  </a:t>
            </a:r>
            <a:endParaRPr lang="en-US" altLang="ja-JP" sz="1200" dirty="0">
              <a:latin typeface="+mj-ea"/>
              <a:ea typeface="+mj-ea"/>
            </a:endParaRPr>
          </a:p>
          <a:p>
            <a:pPr>
              <a:spcAft>
                <a:spcPts val="200"/>
              </a:spcAft>
            </a:pPr>
            <a:r>
              <a:rPr lang="en-US" altLang="ja-JP" sz="1200" dirty="0">
                <a:latin typeface="+mj-ea"/>
                <a:ea typeface="+mj-ea"/>
              </a:rPr>
              <a:t>                                                                                        </a:t>
            </a:r>
            <a:r>
              <a:rPr lang="ja-JP" altLang="en-US" sz="1200" dirty="0">
                <a:latin typeface="+mj-ea"/>
                <a:ea typeface="+mj-ea"/>
              </a:rPr>
              <a:t>北海道大学　松尾 保孝</a:t>
            </a:r>
          </a:p>
          <a:p>
            <a:pPr>
              <a:spcAft>
                <a:spcPts val="200"/>
              </a:spcAft>
            </a:pPr>
            <a:r>
              <a:rPr lang="en-US" altLang="ja-JP" sz="1200" dirty="0">
                <a:latin typeface="+mj-ea"/>
                <a:ea typeface="+mj-ea"/>
              </a:rPr>
              <a:t> 15:15-15:25 </a:t>
            </a:r>
            <a:r>
              <a:rPr lang="ja-JP" altLang="en-US" sz="1200" dirty="0">
                <a:latin typeface="+mj-ea"/>
                <a:ea typeface="+mj-ea"/>
              </a:rPr>
              <a:t>「</a:t>
            </a:r>
            <a:r>
              <a:rPr lang="en-US" altLang="ja-JP" sz="1200" dirty="0">
                <a:latin typeface="+mj-ea"/>
                <a:ea typeface="+mj-ea"/>
              </a:rPr>
              <a:t>NIMS</a:t>
            </a:r>
            <a:r>
              <a:rPr lang="ja-JP" altLang="en-US" sz="1200" dirty="0">
                <a:latin typeface="+mj-ea"/>
                <a:ea typeface="+mj-ea"/>
              </a:rPr>
              <a:t>の共用施設・技術紹介」                          </a:t>
            </a:r>
            <a:endParaRPr lang="en-US" altLang="ja-JP" sz="1200" dirty="0">
              <a:latin typeface="+mj-ea"/>
              <a:ea typeface="+mj-ea"/>
            </a:endParaRPr>
          </a:p>
          <a:p>
            <a:pPr>
              <a:spcAft>
                <a:spcPts val="200"/>
              </a:spcAft>
            </a:pPr>
            <a:r>
              <a:rPr lang="en-US" altLang="ja-JP" sz="1200" dirty="0">
                <a:latin typeface="+mj-ea"/>
                <a:ea typeface="+mj-ea"/>
              </a:rPr>
              <a:t>                                                                       </a:t>
            </a:r>
            <a:r>
              <a:rPr lang="ja-JP" altLang="en-US" sz="1200" dirty="0">
                <a:latin typeface="+mj-ea"/>
                <a:ea typeface="+mj-ea"/>
              </a:rPr>
              <a:t>  物質・材料研究機構　渡辺 英一郎</a:t>
            </a:r>
          </a:p>
          <a:p>
            <a:pPr>
              <a:spcAft>
                <a:spcPts val="200"/>
              </a:spcAft>
            </a:pPr>
            <a:r>
              <a:rPr lang="en-US" altLang="ja-JP" sz="1200" dirty="0">
                <a:latin typeface="+mj-ea"/>
                <a:ea typeface="+mj-ea"/>
              </a:rPr>
              <a:t> 15:25-15:30 </a:t>
            </a:r>
            <a:r>
              <a:rPr lang="ja-JP" altLang="en-US" sz="1200" dirty="0">
                <a:latin typeface="+mj-ea"/>
                <a:ea typeface="+mj-ea"/>
              </a:rPr>
              <a:t>「閉会挨拶」                                        物質・材料研究機構　津谷 大樹</a:t>
            </a:r>
          </a:p>
        </p:txBody>
      </p:sp>
      <p:sp>
        <p:nvSpPr>
          <p:cNvPr id="4" name="object 11"/>
          <p:cNvSpPr txBox="1"/>
          <p:nvPr/>
        </p:nvSpPr>
        <p:spPr>
          <a:xfrm>
            <a:off x="674099" y="66831"/>
            <a:ext cx="6479540" cy="1277594"/>
          </a:xfrm>
          <a:prstGeom prst="rect">
            <a:avLst/>
          </a:prstGeom>
        </p:spPr>
        <p:txBody>
          <a:bodyPr vert="horz" wrap="square" lIns="0" tIns="0" rIns="0" bIns="0" rtlCol="0">
            <a:spAutoFit/>
          </a:bodyPr>
          <a:lstStyle/>
          <a:p>
            <a:pPr marL="13428" algn="ctr">
              <a:lnSpc>
                <a:spcPts val="3483"/>
              </a:lnSpc>
            </a:pPr>
            <a:r>
              <a:rPr lang="ja-JP" altLang="en-US" sz="2000" spc="-32" dirty="0">
                <a:solidFill>
                  <a:schemeClr val="accent2">
                    <a:lumMod val="50000"/>
                  </a:schemeClr>
                </a:solidFill>
                <a:latin typeface="HGS明朝B" panose="02020800000000000000" pitchFamily="18" charset="-128"/>
                <a:ea typeface="HGS明朝B" panose="02020800000000000000" pitchFamily="18" charset="-128"/>
                <a:cs typeface="HGS明朝B"/>
              </a:rPr>
              <a:t>第</a:t>
            </a:r>
            <a:r>
              <a:rPr lang="en-US" altLang="ja-JP" sz="2000" spc="-32" dirty="0">
                <a:solidFill>
                  <a:schemeClr val="accent2">
                    <a:lumMod val="50000"/>
                  </a:schemeClr>
                </a:solidFill>
                <a:latin typeface="HGS明朝B" panose="02020800000000000000" pitchFamily="18" charset="-128"/>
                <a:ea typeface="HGS明朝B" panose="02020800000000000000" pitchFamily="18" charset="-128"/>
                <a:cs typeface="HGS明朝B"/>
              </a:rPr>
              <a:t>2</a:t>
            </a:r>
            <a:r>
              <a:rPr lang="ja-JP" altLang="en-US" sz="2000" spc="-32" dirty="0">
                <a:solidFill>
                  <a:schemeClr val="accent2">
                    <a:lumMod val="50000"/>
                  </a:schemeClr>
                </a:solidFill>
                <a:latin typeface="HGS明朝B" panose="02020800000000000000" pitchFamily="18" charset="-128"/>
                <a:ea typeface="HGS明朝B" panose="02020800000000000000" pitchFamily="18" charset="-128"/>
                <a:cs typeface="HGS明朝B"/>
              </a:rPr>
              <a:t>回</a:t>
            </a:r>
            <a:r>
              <a:rPr lang="en-US" altLang="ja-JP" sz="2000" spc="-32" dirty="0">
                <a:solidFill>
                  <a:schemeClr val="accent2">
                    <a:lumMod val="50000"/>
                  </a:schemeClr>
                </a:solidFill>
                <a:latin typeface="HGS明朝B" panose="02020800000000000000" pitchFamily="18" charset="-128"/>
                <a:ea typeface="HGS明朝B" panose="02020800000000000000" pitchFamily="18" charset="-128"/>
                <a:cs typeface="HGS明朝B"/>
              </a:rPr>
              <a:t>ARIM</a:t>
            </a:r>
            <a:r>
              <a:rPr lang="ja-JP" altLang="en-US" sz="2000" spc="-32" dirty="0">
                <a:solidFill>
                  <a:schemeClr val="accent2">
                    <a:lumMod val="50000"/>
                  </a:schemeClr>
                </a:solidFill>
                <a:latin typeface="HGS明朝B" panose="02020800000000000000" pitchFamily="18" charset="-128"/>
                <a:ea typeface="HGS明朝B" panose="02020800000000000000" pitchFamily="18" charset="-128"/>
                <a:cs typeface="HGS明朝B"/>
              </a:rPr>
              <a:t>量子・電子マテリアル領域セミナー</a:t>
            </a:r>
          </a:p>
          <a:p>
            <a:pPr marL="13428" algn="ctr">
              <a:lnSpc>
                <a:spcPts val="3483"/>
              </a:lnSpc>
            </a:pPr>
            <a:r>
              <a:rPr lang="ja-JP" altLang="en-US" sz="2000" spc="-32" dirty="0">
                <a:solidFill>
                  <a:schemeClr val="accent2">
                    <a:lumMod val="50000"/>
                  </a:schemeClr>
                </a:solidFill>
                <a:latin typeface="HGS明朝B" panose="02020800000000000000" pitchFamily="18" charset="-128"/>
                <a:ea typeface="HGS明朝B" panose="02020800000000000000" pitchFamily="18" charset="-128"/>
                <a:cs typeface="HGS明朝B"/>
              </a:rPr>
              <a:t>電子ビーム・レーザー描画技術</a:t>
            </a:r>
          </a:p>
          <a:p>
            <a:pPr marL="13428" algn="ctr">
              <a:lnSpc>
                <a:spcPts val="3483"/>
              </a:lnSpc>
            </a:pPr>
            <a:r>
              <a:rPr lang="ja-JP" altLang="en-US" sz="2000" spc="-32" dirty="0">
                <a:solidFill>
                  <a:schemeClr val="accent2">
                    <a:lumMod val="50000"/>
                  </a:schemeClr>
                </a:solidFill>
                <a:latin typeface="HGS明朝B" panose="02020800000000000000" pitchFamily="18" charset="-128"/>
                <a:ea typeface="HGS明朝B" panose="02020800000000000000" pitchFamily="18" charset="-128"/>
                <a:cs typeface="HGS明朝B"/>
              </a:rPr>
              <a:t>～グレースケール露光による</a:t>
            </a:r>
            <a:r>
              <a:rPr lang="en-US" altLang="ja-JP" sz="2000" spc="-32" dirty="0">
                <a:solidFill>
                  <a:schemeClr val="accent2">
                    <a:lumMod val="50000"/>
                  </a:schemeClr>
                </a:solidFill>
                <a:latin typeface="HGS明朝B" panose="02020800000000000000" pitchFamily="18" charset="-128"/>
                <a:ea typeface="HGS明朝B" panose="02020800000000000000" pitchFamily="18" charset="-128"/>
                <a:cs typeface="HGS明朝B"/>
              </a:rPr>
              <a:t>3</a:t>
            </a:r>
            <a:r>
              <a:rPr lang="ja-JP" altLang="en-US" sz="2000" spc="-32" dirty="0">
                <a:solidFill>
                  <a:schemeClr val="accent2">
                    <a:lumMod val="50000"/>
                  </a:schemeClr>
                </a:solidFill>
                <a:latin typeface="HGS明朝B" panose="02020800000000000000" pitchFamily="18" charset="-128"/>
                <a:ea typeface="HGS明朝B" panose="02020800000000000000" pitchFamily="18" charset="-128"/>
                <a:cs typeface="HGS明朝B"/>
              </a:rPr>
              <a:t>次元構造物の作製～</a:t>
            </a:r>
            <a:endParaRPr lang="en-US" altLang="ja-JP" sz="3200" spc="-32" dirty="0">
              <a:solidFill>
                <a:schemeClr val="accent2">
                  <a:lumMod val="50000"/>
                </a:schemeClr>
              </a:solidFill>
              <a:latin typeface="HGS明朝B" panose="02020800000000000000" pitchFamily="18" charset="-128"/>
              <a:ea typeface="HGS明朝B" panose="02020800000000000000" pitchFamily="18" charset="-128"/>
              <a:cs typeface="HGS明朝B"/>
            </a:endParaRPr>
          </a:p>
        </p:txBody>
      </p:sp>
      <p:sp>
        <p:nvSpPr>
          <p:cNvPr id="12" name="テキスト ボックス 11"/>
          <p:cNvSpPr txBox="1"/>
          <p:nvPr/>
        </p:nvSpPr>
        <p:spPr>
          <a:xfrm>
            <a:off x="1234079" y="1409392"/>
            <a:ext cx="5701112" cy="3096040"/>
          </a:xfrm>
          <a:prstGeom prst="rect">
            <a:avLst/>
          </a:prstGeom>
          <a:noFill/>
        </p:spPr>
        <p:txBody>
          <a:bodyPr wrap="square" rtlCol="0">
            <a:spAutoFit/>
          </a:bodyPr>
          <a:lstStyle/>
          <a:p>
            <a:pPr>
              <a:lnSpc>
                <a:spcPct val="150000"/>
              </a:lnSpc>
            </a:pPr>
            <a:r>
              <a:rPr lang="ja-JP" altLang="en-US" sz="1100" dirty="0">
                <a:latin typeface="+mj-ea"/>
                <a:ea typeface="+mj-ea"/>
              </a:rPr>
              <a:t>　</a:t>
            </a:r>
            <a:r>
              <a:rPr lang="ja-JP" altLang="en-US" sz="1200" dirty="0">
                <a:latin typeface="+mj-ea"/>
                <a:ea typeface="+mj-ea"/>
              </a:rPr>
              <a:t>物質・材料研究機構、産業技術総合研究所、東京工業大学、北海道大学は、令和</a:t>
            </a:r>
            <a:r>
              <a:rPr lang="en-US" altLang="ja-JP" sz="1200" dirty="0">
                <a:latin typeface="+mj-ea"/>
                <a:ea typeface="+mj-ea"/>
              </a:rPr>
              <a:t>3</a:t>
            </a:r>
            <a:r>
              <a:rPr lang="ja-JP" altLang="en-US" sz="1200" dirty="0">
                <a:latin typeface="+mj-ea"/>
                <a:ea typeface="+mj-ea"/>
              </a:rPr>
              <a:t>年度からスタートした文部科学省委託事業である「マテリアル先端リサーチインフラ事業」の一環として、オンラインによる技術セミナー</a:t>
            </a:r>
            <a:r>
              <a:rPr lang="en-US" altLang="ja-JP" sz="1200" dirty="0">
                <a:latin typeface="+mj-ea"/>
                <a:ea typeface="+mj-ea"/>
              </a:rPr>
              <a:t>『</a:t>
            </a:r>
            <a:r>
              <a:rPr lang="ja-JP" altLang="en-US" sz="1200" dirty="0">
                <a:latin typeface="+mj-ea"/>
                <a:ea typeface="+mj-ea"/>
              </a:rPr>
              <a:t>電子ビーム・レーザー描画技術～グレースケール露光による</a:t>
            </a:r>
            <a:r>
              <a:rPr lang="en-US" altLang="ja-JP" sz="1200" dirty="0">
                <a:latin typeface="+mj-ea"/>
                <a:ea typeface="+mj-ea"/>
              </a:rPr>
              <a:t>3</a:t>
            </a:r>
            <a:r>
              <a:rPr lang="ja-JP" altLang="en-US" sz="1200" dirty="0">
                <a:latin typeface="+mj-ea"/>
                <a:ea typeface="+mj-ea"/>
              </a:rPr>
              <a:t>次元構造物の作製～</a:t>
            </a:r>
            <a:r>
              <a:rPr lang="en-US" altLang="ja-JP" sz="1200" dirty="0">
                <a:latin typeface="+mj-ea"/>
                <a:ea typeface="+mj-ea"/>
              </a:rPr>
              <a:t>』</a:t>
            </a:r>
            <a:r>
              <a:rPr lang="ja-JP" altLang="en-US" sz="1200" dirty="0">
                <a:latin typeface="+mj-ea"/>
                <a:ea typeface="+mj-ea"/>
              </a:rPr>
              <a:t>を</a:t>
            </a:r>
            <a:r>
              <a:rPr lang="en-US" altLang="ja-JP" sz="1200" dirty="0">
                <a:latin typeface="+mj-ea"/>
                <a:ea typeface="+mj-ea"/>
              </a:rPr>
              <a:t>2023</a:t>
            </a:r>
            <a:r>
              <a:rPr lang="ja-JP" altLang="en-US" sz="1200" dirty="0">
                <a:latin typeface="+mj-ea"/>
                <a:ea typeface="+mj-ea"/>
              </a:rPr>
              <a:t>年</a:t>
            </a:r>
            <a:r>
              <a:rPr lang="en-US" altLang="ja-JP" sz="1200" dirty="0">
                <a:latin typeface="+mj-ea"/>
                <a:ea typeface="+mj-ea"/>
              </a:rPr>
              <a:t>1</a:t>
            </a:r>
            <a:r>
              <a:rPr lang="ja-JP" altLang="en-US" sz="1200" dirty="0">
                <a:latin typeface="+mj-ea"/>
                <a:ea typeface="+mj-ea"/>
              </a:rPr>
              <a:t>月</a:t>
            </a:r>
            <a:r>
              <a:rPr lang="en-US" altLang="ja-JP" sz="1200" dirty="0">
                <a:latin typeface="+mj-ea"/>
                <a:ea typeface="+mj-ea"/>
              </a:rPr>
              <a:t>25</a:t>
            </a:r>
            <a:r>
              <a:rPr lang="ja-JP" altLang="en-US" sz="1200" dirty="0">
                <a:latin typeface="+mj-ea"/>
                <a:ea typeface="+mj-ea"/>
              </a:rPr>
              <a:t>日（水）に開催いたします。電子ビーム・レーザーリソグラフィの基本概念や近接効果補正による描画データ最適化の講演に加え、</a:t>
            </a:r>
            <a:r>
              <a:rPr lang="en-US" altLang="ja-JP" sz="1200" dirty="0">
                <a:latin typeface="+mj-ea"/>
                <a:ea typeface="+mj-ea"/>
              </a:rPr>
              <a:t>3</a:t>
            </a:r>
            <a:r>
              <a:rPr lang="ja-JP" altLang="en-US" sz="1200" dirty="0">
                <a:latin typeface="+mj-ea"/>
                <a:ea typeface="+mj-ea"/>
              </a:rPr>
              <a:t>次元構造物の作製事例についてもご紹介いたします。産学官いずれのご所属の方にも奮ってのご参加をお待ちしております。</a:t>
            </a:r>
          </a:p>
          <a:p>
            <a:pPr>
              <a:lnSpc>
                <a:spcPct val="150000"/>
              </a:lnSpc>
            </a:pPr>
            <a:r>
              <a:rPr lang="ja-JP" altLang="en-US" sz="1200" dirty="0">
                <a:latin typeface="+mj-ea"/>
                <a:ea typeface="+mj-ea"/>
              </a:rPr>
              <a:t>　また、本セミナーではエリオニクス社製の電子ビーム描画装置（</a:t>
            </a:r>
            <a:r>
              <a:rPr lang="en-US" altLang="ja-JP" sz="1200" dirty="0">
                <a:latin typeface="+mj-ea"/>
                <a:ea typeface="+mj-ea"/>
              </a:rPr>
              <a:t>ELS-BODEN100</a:t>
            </a:r>
            <a:r>
              <a:rPr lang="ja-JP" altLang="en-US" sz="1200" dirty="0">
                <a:latin typeface="+mj-ea"/>
                <a:ea typeface="+mj-ea"/>
              </a:rPr>
              <a:t>）やハイデルベルグ・インストルメンツ 社製のレーザー描画装置（</a:t>
            </a:r>
            <a:r>
              <a:rPr lang="en-US" altLang="ja-JP" sz="1200" dirty="0">
                <a:latin typeface="+mj-ea"/>
                <a:ea typeface="+mj-ea"/>
              </a:rPr>
              <a:t>DWL66+</a:t>
            </a:r>
            <a:r>
              <a:rPr lang="ja-JP" altLang="en-US" sz="1200" dirty="0">
                <a:latin typeface="+mj-ea"/>
                <a:ea typeface="+mj-ea"/>
              </a:rPr>
              <a:t>）を使ったリソグラフィー実習コースをご用意致しました。オンラインセミナーへの参加が条件となりますが、実習コースについてもご参加をお待ちしております。</a:t>
            </a:r>
          </a:p>
        </p:txBody>
      </p:sp>
      <p:sp>
        <p:nvSpPr>
          <p:cNvPr id="2" name="テキスト ボックス 1"/>
          <p:cNvSpPr txBox="1"/>
          <p:nvPr/>
        </p:nvSpPr>
        <p:spPr>
          <a:xfrm>
            <a:off x="1186937" y="10176203"/>
            <a:ext cx="2511425" cy="253916"/>
          </a:xfrm>
          <a:prstGeom prst="rect">
            <a:avLst/>
          </a:prstGeom>
          <a:noFill/>
        </p:spPr>
        <p:txBody>
          <a:bodyPr wrap="square" rtlCol="0">
            <a:spAutoFit/>
          </a:bodyPr>
          <a:lstStyle/>
          <a:p>
            <a:r>
              <a:rPr lang="ja-JP" altLang="en-US" sz="1050" b="1" dirty="0">
                <a:latin typeface="+mj-ea"/>
                <a:ea typeface="+mj-ea"/>
                <a:cs typeface="HGPｺﾞｼｯｸE"/>
              </a:rPr>
              <a:t>電子メール：</a:t>
            </a:r>
            <a:r>
              <a:rPr lang="en-US" altLang="ja-JP" sz="1050" b="1" dirty="0">
                <a:latin typeface="+mj-ea"/>
                <a:ea typeface="+mj-ea"/>
                <a:cs typeface="HGPｺﾞｼｯｸE"/>
              </a:rPr>
              <a:t>NIF-office@nims.go.jp</a:t>
            </a:r>
            <a:endParaRPr kumimoji="1" lang="ja-JP" altLang="en-US" b="1" dirty="0"/>
          </a:p>
        </p:txBody>
      </p:sp>
      <p:sp>
        <p:nvSpPr>
          <p:cNvPr id="18" name="テキスト ボックス 17">
            <a:extLst>
              <a:ext uri="{FF2B5EF4-FFF2-40B4-BE49-F238E27FC236}">
                <a16:creationId xmlns:a16="http://schemas.microsoft.com/office/drawing/2014/main" id="{CBAD8EFA-CBA7-43C0-BBB0-D2488CCA91F3}"/>
              </a:ext>
            </a:extLst>
          </p:cNvPr>
          <p:cNvSpPr txBox="1"/>
          <p:nvPr/>
        </p:nvSpPr>
        <p:spPr>
          <a:xfrm>
            <a:off x="1234079" y="9457361"/>
            <a:ext cx="4411980" cy="276999"/>
          </a:xfrm>
          <a:prstGeom prst="rect">
            <a:avLst/>
          </a:prstGeom>
          <a:noFill/>
        </p:spPr>
        <p:txBody>
          <a:bodyPr wrap="square" rtlCol="0">
            <a:spAutoFit/>
          </a:bodyPr>
          <a:lstStyle/>
          <a:p>
            <a:r>
              <a:rPr lang="en-US" altLang="ja-JP" sz="1200" dirty="0">
                <a:solidFill>
                  <a:srgbClr val="000000"/>
                </a:solidFill>
                <a:latin typeface="+mj-ea"/>
                <a:ea typeface="+mj-ea"/>
              </a:rPr>
              <a:t>※</a:t>
            </a:r>
            <a:r>
              <a:rPr lang="ja-JP" altLang="en-US" sz="1200" dirty="0">
                <a:solidFill>
                  <a:srgbClr val="000000"/>
                </a:solidFill>
                <a:latin typeface="+mj-ea"/>
                <a:ea typeface="+mj-ea"/>
              </a:rPr>
              <a:t>裏面　</a:t>
            </a:r>
            <a:r>
              <a:rPr lang="ja-JP" altLang="en-US" sz="1200" b="0" i="0" dirty="0">
                <a:solidFill>
                  <a:srgbClr val="000000"/>
                </a:solidFill>
                <a:effectLst/>
                <a:latin typeface="+mj-ea"/>
                <a:ea typeface="+mj-ea"/>
              </a:rPr>
              <a:t>電子ビーム・レーザー描画実習コース</a:t>
            </a:r>
          </a:p>
        </p:txBody>
      </p:sp>
      <p:pic>
        <p:nvPicPr>
          <p:cNvPr id="21" name="図 20" descr="テキスト&#10;&#10;自動的に生成された説明">
            <a:extLst>
              <a:ext uri="{FF2B5EF4-FFF2-40B4-BE49-F238E27FC236}">
                <a16:creationId xmlns:a16="http://schemas.microsoft.com/office/drawing/2014/main" id="{1C233D7E-E650-47AA-B421-51894722A6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12650" y="9805726"/>
            <a:ext cx="1202436" cy="273451"/>
          </a:xfrm>
          <a:prstGeom prst="rect">
            <a:avLst/>
          </a:prstGeom>
        </p:spPr>
      </p:pic>
      <p:pic>
        <p:nvPicPr>
          <p:cNvPr id="22" name="図 21" descr="ロゴ&#10;&#10;低い精度で自動的に生成された説明">
            <a:extLst>
              <a:ext uri="{FF2B5EF4-FFF2-40B4-BE49-F238E27FC236}">
                <a16:creationId xmlns:a16="http://schemas.microsoft.com/office/drawing/2014/main" id="{ED4AB80F-B88B-4915-938B-AAD253E37D7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30369" y="10188239"/>
            <a:ext cx="807292" cy="141276"/>
          </a:xfrm>
          <a:prstGeom prst="rect">
            <a:avLst/>
          </a:prstGeom>
        </p:spPr>
      </p:pic>
      <p:pic>
        <p:nvPicPr>
          <p:cNvPr id="23" name="図 22" descr="テキスト が含まれている画像&#10;&#10;自動的に生成された説明">
            <a:extLst>
              <a:ext uri="{FF2B5EF4-FFF2-40B4-BE49-F238E27FC236}">
                <a16:creationId xmlns:a16="http://schemas.microsoft.com/office/drawing/2014/main" id="{2334671E-EA33-4394-926A-90A04B6AA47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78286" y="9723259"/>
            <a:ext cx="938172" cy="363722"/>
          </a:xfrm>
          <a:prstGeom prst="rect">
            <a:avLst/>
          </a:prstGeom>
        </p:spPr>
      </p:pic>
      <p:pic>
        <p:nvPicPr>
          <p:cNvPr id="24" name="図 23" descr="ロゴ&#10;&#10;自動的に生成された説明">
            <a:extLst>
              <a:ext uri="{FF2B5EF4-FFF2-40B4-BE49-F238E27FC236}">
                <a16:creationId xmlns:a16="http://schemas.microsoft.com/office/drawing/2014/main" id="{5CB51CF8-47CF-47E7-BEE8-33F6C235FAD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95130" y="10056570"/>
            <a:ext cx="352621" cy="352621"/>
          </a:xfrm>
          <a:prstGeom prst="rect">
            <a:avLst/>
          </a:prstGeom>
        </p:spPr>
      </p:pic>
      <p:pic>
        <p:nvPicPr>
          <p:cNvPr id="25" name="図 24">
            <a:extLst>
              <a:ext uri="{FF2B5EF4-FFF2-40B4-BE49-F238E27FC236}">
                <a16:creationId xmlns:a16="http://schemas.microsoft.com/office/drawing/2014/main" id="{4864B403-FD32-43A8-AC26-31E42678E89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17284" y="9687572"/>
            <a:ext cx="467405" cy="294912"/>
          </a:xfrm>
          <a:prstGeom prst="rect">
            <a:avLst/>
          </a:prstGeom>
        </p:spPr>
      </p:pic>
      <p:sp>
        <p:nvSpPr>
          <p:cNvPr id="26" name="object 22">
            <a:extLst>
              <a:ext uri="{FF2B5EF4-FFF2-40B4-BE49-F238E27FC236}">
                <a16:creationId xmlns:a16="http://schemas.microsoft.com/office/drawing/2014/main" id="{00120BC4-1CC0-4650-90DA-FCAECD1D84B8}"/>
              </a:ext>
            </a:extLst>
          </p:cNvPr>
          <p:cNvSpPr/>
          <p:nvPr/>
        </p:nvSpPr>
        <p:spPr>
          <a:xfrm>
            <a:off x="5779658" y="10048248"/>
            <a:ext cx="379880" cy="316096"/>
          </a:xfrm>
          <a:prstGeom prst="rect">
            <a:avLst/>
          </a:prstGeom>
          <a:blipFill>
            <a:blip r:embed="rId8" cstate="print"/>
            <a:stretch>
              <a:fillRect/>
            </a:stretch>
          </a:blipFill>
        </p:spPr>
        <p:txBody>
          <a:bodyPr wrap="square" lIns="0" tIns="0" rIns="0" bIns="0" rtlCol="0"/>
          <a:lstStyle/>
          <a:p>
            <a:endParaRPr/>
          </a:p>
        </p:txBody>
      </p:sp>
      <p:pic>
        <p:nvPicPr>
          <p:cNvPr id="27" name="図 26" descr="ロゴ が含まれている画像&#10;&#10;自動的に生成された説明">
            <a:extLst>
              <a:ext uri="{FF2B5EF4-FFF2-40B4-BE49-F238E27FC236}">
                <a16:creationId xmlns:a16="http://schemas.microsoft.com/office/drawing/2014/main" id="{4639C42D-23D2-41A9-852F-F3F01D1B6E18}"/>
              </a:ext>
            </a:extLst>
          </p:cNvPr>
          <p:cNvPicPr>
            <a:picLocks noChangeAspect="1"/>
          </p:cNvPicPr>
          <p:nvPr/>
        </p:nvPicPr>
        <p:blipFill rotWithShape="1">
          <a:blip r:embed="rId9" cstate="print">
            <a:extLst>
              <a:ext uri="{28A0092B-C50C-407E-A947-70E740481C1C}">
                <a14:useLocalDpi xmlns:a14="http://schemas.microsoft.com/office/drawing/2010/main" val="0"/>
              </a:ext>
            </a:extLst>
          </a:blip>
          <a:srcRect/>
          <a:stretch/>
        </p:blipFill>
        <p:spPr>
          <a:xfrm>
            <a:off x="6486741" y="9573506"/>
            <a:ext cx="549539" cy="523045"/>
          </a:xfrm>
          <a:prstGeom prst="rect">
            <a:avLst/>
          </a:prstGeom>
        </p:spPr>
      </p:pic>
      <p:sp>
        <p:nvSpPr>
          <p:cNvPr id="28" name="テキスト ボックス 27">
            <a:extLst>
              <a:ext uri="{FF2B5EF4-FFF2-40B4-BE49-F238E27FC236}">
                <a16:creationId xmlns:a16="http://schemas.microsoft.com/office/drawing/2014/main" id="{A861BFA0-91BE-4F2E-98D0-ACEFC28AEA9B}"/>
              </a:ext>
            </a:extLst>
          </p:cNvPr>
          <p:cNvSpPr txBox="1"/>
          <p:nvPr/>
        </p:nvSpPr>
        <p:spPr>
          <a:xfrm>
            <a:off x="1045829" y="4535351"/>
            <a:ext cx="2317818" cy="338554"/>
          </a:xfrm>
          <a:prstGeom prst="rect">
            <a:avLst/>
          </a:prstGeom>
          <a:noFill/>
        </p:spPr>
        <p:txBody>
          <a:bodyPr wrap="square" rtlCol="0">
            <a:spAutoFit/>
          </a:bodyPr>
          <a:lstStyle/>
          <a:p>
            <a:r>
              <a:rPr lang="ja-JP" altLang="en-US" sz="1600" b="1" i="0" dirty="0">
                <a:solidFill>
                  <a:srgbClr val="000000"/>
                </a:solidFill>
                <a:effectLst/>
                <a:latin typeface="+mj-ea"/>
                <a:ea typeface="+mj-ea"/>
              </a:rPr>
              <a:t>◇セミナー</a:t>
            </a:r>
          </a:p>
        </p:txBody>
      </p:sp>
    </p:spTree>
    <p:extLst>
      <p:ext uri="{BB962C8B-B14F-4D97-AF65-F5344CB8AC3E}">
        <p14:creationId xmlns:p14="http://schemas.microsoft.com/office/powerpoint/2010/main" val="3110635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33C019D-1A44-4CFA-AB7C-1EFFD5C53DF6}"/>
              </a:ext>
            </a:extLst>
          </p:cNvPr>
          <p:cNvSpPr txBox="1"/>
          <p:nvPr/>
        </p:nvSpPr>
        <p:spPr>
          <a:xfrm>
            <a:off x="388371" y="1264027"/>
            <a:ext cx="6012180" cy="3970318"/>
          </a:xfrm>
          <a:prstGeom prst="rect">
            <a:avLst/>
          </a:prstGeom>
          <a:noFill/>
        </p:spPr>
        <p:txBody>
          <a:bodyPr wrap="square" rtlCol="0">
            <a:spAutoFit/>
          </a:bodyPr>
          <a:lstStyle/>
          <a:p>
            <a:r>
              <a:rPr kumimoji="1" lang="en-US" altLang="ja-JP" sz="1200" dirty="0">
                <a:latin typeface="+mn-ea"/>
              </a:rPr>
              <a:t>【</a:t>
            </a:r>
            <a:r>
              <a:rPr kumimoji="1" lang="ja-JP" altLang="en-US" sz="1200" dirty="0">
                <a:latin typeface="+mn-ea"/>
              </a:rPr>
              <a:t>日時</a:t>
            </a:r>
            <a:r>
              <a:rPr kumimoji="1" lang="en-US" altLang="ja-JP" sz="1200" dirty="0">
                <a:latin typeface="+mn-ea"/>
              </a:rPr>
              <a:t>】 2023</a:t>
            </a:r>
            <a:r>
              <a:rPr kumimoji="1" lang="ja-JP" altLang="en-US" sz="1200" dirty="0">
                <a:latin typeface="+mn-ea"/>
              </a:rPr>
              <a:t>年</a:t>
            </a:r>
            <a:r>
              <a:rPr kumimoji="1" lang="en-US" altLang="ja-JP" sz="1200" dirty="0">
                <a:latin typeface="+mn-ea"/>
              </a:rPr>
              <a:t>1</a:t>
            </a:r>
            <a:r>
              <a:rPr kumimoji="1" lang="ja-JP" altLang="en-US" sz="1200" dirty="0">
                <a:latin typeface="+mn-ea"/>
              </a:rPr>
              <a:t>月</a:t>
            </a:r>
            <a:r>
              <a:rPr kumimoji="1" lang="en-US" altLang="ja-JP" sz="1200" dirty="0">
                <a:latin typeface="+mn-ea"/>
              </a:rPr>
              <a:t>26</a:t>
            </a:r>
            <a:r>
              <a:rPr kumimoji="1" lang="ja-JP" altLang="en-US" sz="1200" dirty="0">
                <a:latin typeface="+mn-ea"/>
              </a:rPr>
              <a:t>日（木）</a:t>
            </a:r>
            <a:r>
              <a:rPr kumimoji="1" lang="en-US" altLang="ja-JP" sz="1200" dirty="0">
                <a:latin typeface="+mn-ea"/>
              </a:rPr>
              <a:t>10:00</a:t>
            </a:r>
            <a:r>
              <a:rPr kumimoji="1" lang="ja-JP" altLang="en-US" sz="1200" dirty="0">
                <a:latin typeface="+mn-ea"/>
              </a:rPr>
              <a:t>～</a:t>
            </a:r>
            <a:r>
              <a:rPr kumimoji="1" lang="en-US" altLang="ja-JP" sz="1200" dirty="0">
                <a:latin typeface="+mn-ea"/>
              </a:rPr>
              <a:t>17:00</a:t>
            </a:r>
          </a:p>
          <a:p>
            <a:r>
              <a:rPr kumimoji="1" lang="en-US" altLang="ja-JP" sz="1200" dirty="0">
                <a:latin typeface="+mn-ea"/>
              </a:rPr>
              <a:t>【</a:t>
            </a:r>
            <a:r>
              <a:rPr kumimoji="1" lang="ja-JP" altLang="en-US" sz="1200" dirty="0">
                <a:latin typeface="+mn-ea"/>
              </a:rPr>
              <a:t>場所</a:t>
            </a:r>
            <a:r>
              <a:rPr kumimoji="1" lang="en-US" altLang="ja-JP" sz="1200" dirty="0">
                <a:latin typeface="+mn-ea"/>
              </a:rPr>
              <a:t>】</a:t>
            </a:r>
          </a:p>
          <a:p>
            <a:pPr marL="358775" indent="-358775"/>
            <a:r>
              <a:rPr kumimoji="1" lang="en-US" altLang="ja-JP" sz="1200" dirty="0">
                <a:latin typeface="+mn-ea"/>
              </a:rPr>
              <a:t>   ① </a:t>
            </a:r>
            <a:r>
              <a:rPr kumimoji="1" lang="ja-JP" altLang="en-US" sz="1200" dirty="0">
                <a:latin typeface="+mn-ea"/>
              </a:rPr>
              <a:t>電子ビーム描画実習コース：物質・材料研究機構 並木地区 </a:t>
            </a:r>
            <a:r>
              <a:rPr kumimoji="1" lang="en-US" altLang="ja-JP" sz="1200" dirty="0">
                <a:latin typeface="+mn-ea"/>
              </a:rPr>
              <a:t>MANA</a:t>
            </a:r>
            <a:r>
              <a:rPr kumimoji="1" lang="ja-JP" altLang="en-US" sz="1200" dirty="0">
                <a:latin typeface="+mn-ea"/>
              </a:rPr>
              <a:t>棟</a:t>
            </a:r>
            <a:r>
              <a:rPr kumimoji="1" lang="en-US" altLang="ja-JP" sz="1200" dirty="0">
                <a:latin typeface="+mn-ea"/>
              </a:rPr>
              <a:t>507</a:t>
            </a:r>
            <a:r>
              <a:rPr kumimoji="1" lang="ja-JP" altLang="en-US" sz="1200" dirty="0">
                <a:latin typeface="+mn-ea"/>
              </a:rPr>
              <a:t>室（クリーンルーム）</a:t>
            </a:r>
          </a:p>
          <a:p>
            <a:pPr marL="358775" indent="-358775"/>
            <a:r>
              <a:rPr kumimoji="1" lang="ja-JP" altLang="en-US" sz="1200" dirty="0">
                <a:latin typeface="+mn-ea"/>
              </a:rPr>
              <a:t>   ② レーザー描画実習コース：物質・材料研究機構 千現地区 材料信頼性実験棟</a:t>
            </a:r>
            <a:r>
              <a:rPr kumimoji="1" lang="en-US" altLang="ja-JP" sz="1200" dirty="0">
                <a:latin typeface="+mn-ea"/>
              </a:rPr>
              <a:t>102</a:t>
            </a:r>
            <a:r>
              <a:rPr kumimoji="1" lang="ja-JP" altLang="en-US" sz="1200" dirty="0">
                <a:latin typeface="+mn-ea"/>
              </a:rPr>
              <a:t>室（クリーンルーム）</a:t>
            </a:r>
          </a:p>
          <a:p>
            <a:r>
              <a:rPr kumimoji="1" lang="en-US" altLang="ja-JP" sz="1200" dirty="0">
                <a:latin typeface="+mn-ea"/>
              </a:rPr>
              <a:t>【</a:t>
            </a:r>
            <a:r>
              <a:rPr kumimoji="1" lang="ja-JP" altLang="en-US" sz="1200" dirty="0">
                <a:latin typeface="+mn-ea"/>
              </a:rPr>
              <a:t>参加費</a:t>
            </a:r>
            <a:r>
              <a:rPr kumimoji="1" lang="en-US" altLang="ja-JP" sz="1200" dirty="0">
                <a:latin typeface="+mn-ea"/>
              </a:rPr>
              <a:t>】 </a:t>
            </a:r>
            <a:r>
              <a:rPr kumimoji="1" lang="ja-JP" altLang="en-US" sz="1200" dirty="0">
                <a:latin typeface="+mn-ea"/>
              </a:rPr>
              <a:t>無料</a:t>
            </a:r>
          </a:p>
          <a:p>
            <a:r>
              <a:rPr kumimoji="1" lang="en-US" altLang="ja-JP" sz="1200" dirty="0">
                <a:latin typeface="+mn-ea"/>
              </a:rPr>
              <a:t>【</a:t>
            </a:r>
            <a:r>
              <a:rPr kumimoji="1" lang="ja-JP" altLang="en-US" sz="1200" dirty="0">
                <a:latin typeface="+mn-ea"/>
              </a:rPr>
              <a:t>定員</a:t>
            </a:r>
            <a:r>
              <a:rPr kumimoji="1" lang="en-US" altLang="ja-JP" sz="1200" dirty="0">
                <a:latin typeface="+mn-ea"/>
              </a:rPr>
              <a:t>】 </a:t>
            </a:r>
            <a:r>
              <a:rPr kumimoji="1" lang="ja-JP" altLang="en-US" sz="1200" dirty="0">
                <a:latin typeface="+mn-ea"/>
              </a:rPr>
              <a:t>各コース</a:t>
            </a:r>
            <a:r>
              <a:rPr kumimoji="1" lang="en-US" altLang="ja-JP" sz="1200" dirty="0">
                <a:latin typeface="+mn-ea"/>
              </a:rPr>
              <a:t>3</a:t>
            </a:r>
            <a:r>
              <a:rPr kumimoji="1" lang="ja-JP" altLang="en-US" sz="1200" dirty="0">
                <a:latin typeface="+mn-ea"/>
              </a:rPr>
              <a:t>名</a:t>
            </a:r>
          </a:p>
          <a:p>
            <a:endParaRPr kumimoji="1" lang="en-US" altLang="ja-JP" sz="1200" dirty="0">
              <a:latin typeface="+mn-ea"/>
            </a:endParaRPr>
          </a:p>
          <a:p>
            <a:r>
              <a:rPr kumimoji="1" lang="en-US" altLang="ja-JP" sz="1200" dirty="0">
                <a:latin typeface="+mn-ea"/>
              </a:rPr>
              <a:t>【</a:t>
            </a:r>
            <a:r>
              <a:rPr kumimoji="1" lang="ja-JP" altLang="en-US" sz="1200" dirty="0">
                <a:latin typeface="+mn-ea"/>
              </a:rPr>
              <a:t>実習の概要</a:t>
            </a:r>
            <a:r>
              <a:rPr kumimoji="1" lang="en-US" altLang="ja-JP" sz="1200" dirty="0">
                <a:latin typeface="+mn-ea"/>
              </a:rPr>
              <a:t>】</a:t>
            </a:r>
          </a:p>
          <a:p>
            <a:r>
              <a:rPr kumimoji="1" lang="en-US" altLang="ja-JP" sz="1200" dirty="0">
                <a:latin typeface="+mn-ea"/>
              </a:rPr>
              <a:t> ■</a:t>
            </a:r>
            <a:r>
              <a:rPr kumimoji="1" lang="ja-JP" altLang="en-US" sz="1200" dirty="0">
                <a:latin typeface="+mn-ea"/>
              </a:rPr>
              <a:t>電子ビーム描画実習コース</a:t>
            </a:r>
          </a:p>
          <a:p>
            <a:pPr marL="449263"/>
            <a:r>
              <a:rPr kumimoji="1" lang="ja-JP" altLang="en-US" sz="1200" dirty="0">
                <a:latin typeface="+mn-ea"/>
              </a:rPr>
              <a:t>エリオニクス社製の電子ビーム描画装置（</a:t>
            </a:r>
            <a:r>
              <a:rPr kumimoji="1" lang="en-US" altLang="ja-JP" sz="1200" dirty="0">
                <a:latin typeface="+mn-ea"/>
              </a:rPr>
              <a:t>ELS-BODEN100</a:t>
            </a:r>
            <a:r>
              <a:rPr kumimoji="1" lang="ja-JP" altLang="en-US" sz="1200" dirty="0">
                <a:latin typeface="+mn-ea"/>
              </a:rPr>
              <a:t>）を使ったグレースケール露光による</a:t>
            </a:r>
            <a:r>
              <a:rPr kumimoji="1" lang="en-US" altLang="ja-JP" sz="1200" dirty="0">
                <a:latin typeface="+mn-ea"/>
              </a:rPr>
              <a:t>3</a:t>
            </a:r>
            <a:r>
              <a:rPr kumimoji="1" lang="ja-JP" altLang="en-US" sz="1200" dirty="0">
                <a:latin typeface="+mn-ea"/>
              </a:rPr>
              <a:t>次元構造パターンの作製について実習いたします。レジスト感度曲線の取得から</a:t>
            </a:r>
            <a:r>
              <a:rPr kumimoji="1" lang="en-US" altLang="ja-JP" sz="1200" dirty="0">
                <a:latin typeface="+mn-ea"/>
              </a:rPr>
              <a:t>BEAMER</a:t>
            </a:r>
            <a:r>
              <a:rPr kumimoji="1" lang="ja-JP" altLang="en-US" sz="1200" dirty="0">
                <a:latin typeface="+mn-ea"/>
              </a:rPr>
              <a:t>（</a:t>
            </a:r>
            <a:r>
              <a:rPr kumimoji="1" lang="en-US" altLang="ja-JP" sz="1200" dirty="0" err="1">
                <a:latin typeface="+mn-ea"/>
              </a:rPr>
              <a:t>GenISys</a:t>
            </a:r>
            <a:r>
              <a:rPr kumimoji="1" lang="ja-JP" altLang="en-US" sz="1200" dirty="0">
                <a:latin typeface="+mn-ea"/>
              </a:rPr>
              <a:t>社製）による描画データの補正方法を実習し、実際に</a:t>
            </a:r>
            <a:r>
              <a:rPr kumimoji="1" lang="en-US" altLang="ja-JP" sz="1200" dirty="0">
                <a:latin typeface="+mn-ea"/>
              </a:rPr>
              <a:t>3</a:t>
            </a:r>
            <a:r>
              <a:rPr kumimoji="1" lang="ja-JP" altLang="en-US" sz="1200" dirty="0">
                <a:latin typeface="+mn-ea"/>
              </a:rPr>
              <a:t>次元構造パターン（回折光学素子（</a:t>
            </a:r>
            <a:r>
              <a:rPr kumimoji="1" lang="en-US" altLang="ja-JP" sz="1200" dirty="0">
                <a:latin typeface="+mn-ea"/>
              </a:rPr>
              <a:t>DOE</a:t>
            </a:r>
            <a:r>
              <a:rPr kumimoji="1" lang="ja-JP" altLang="en-US" sz="1200" dirty="0">
                <a:latin typeface="+mn-ea"/>
              </a:rPr>
              <a:t>）など）を作製いたします。</a:t>
            </a:r>
            <a:endParaRPr kumimoji="1" lang="en-US" altLang="ja-JP" sz="1200" dirty="0">
              <a:latin typeface="+mn-ea"/>
            </a:endParaRPr>
          </a:p>
          <a:p>
            <a:pPr marL="449263"/>
            <a:endParaRPr kumimoji="1" lang="ja-JP" altLang="en-US" sz="1200" dirty="0">
              <a:latin typeface="+mn-ea"/>
            </a:endParaRPr>
          </a:p>
          <a:p>
            <a:r>
              <a:rPr kumimoji="1" lang="ja-JP" altLang="en-US" sz="1200" dirty="0">
                <a:latin typeface="+mn-ea"/>
              </a:rPr>
              <a:t> ■レーザー描画実習コース</a:t>
            </a:r>
          </a:p>
          <a:p>
            <a:pPr marL="449263"/>
            <a:r>
              <a:rPr kumimoji="1" lang="ja-JP" altLang="en-US" sz="1200" dirty="0">
                <a:latin typeface="+mn-ea"/>
              </a:rPr>
              <a:t>ハイデルベルグ・インストルメンツ社製のレーザー描画装置（</a:t>
            </a:r>
            <a:r>
              <a:rPr kumimoji="1" lang="en-US" altLang="ja-JP" sz="1200" dirty="0">
                <a:latin typeface="+mn-ea"/>
              </a:rPr>
              <a:t>DWL 66+</a:t>
            </a:r>
            <a:r>
              <a:rPr kumimoji="1" lang="ja-JP" altLang="en-US" sz="1200" dirty="0">
                <a:latin typeface="+mn-ea"/>
              </a:rPr>
              <a:t>）を使ったグレースケール露光による</a:t>
            </a:r>
            <a:r>
              <a:rPr kumimoji="1" lang="en-US" altLang="ja-JP" sz="1200" dirty="0">
                <a:latin typeface="+mn-ea"/>
              </a:rPr>
              <a:t>3</a:t>
            </a:r>
            <a:r>
              <a:rPr kumimoji="1" lang="ja-JP" altLang="en-US" sz="1200" dirty="0">
                <a:latin typeface="+mn-ea"/>
              </a:rPr>
              <a:t>次元構造パターンの作製について実習いたします。レジスト感度曲線の取得から</a:t>
            </a:r>
            <a:r>
              <a:rPr kumimoji="1" lang="en-US" altLang="ja-JP" sz="1200" dirty="0">
                <a:latin typeface="+mn-ea"/>
              </a:rPr>
              <a:t>BEAMER</a:t>
            </a:r>
            <a:r>
              <a:rPr kumimoji="1" lang="ja-JP" altLang="en-US" sz="1200" dirty="0">
                <a:latin typeface="+mn-ea"/>
              </a:rPr>
              <a:t>（</a:t>
            </a:r>
            <a:r>
              <a:rPr kumimoji="1" lang="en-US" altLang="ja-JP" sz="1200" dirty="0" err="1">
                <a:latin typeface="+mn-ea"/>
              </a:rPr>
              <a:t>GenISys</a:t>
            </a:r>
            <a:r>
              <a:rPr kumimoji="1" lang="ja-JP" altLang="en-US" sz="1200" dirty="0">
                <a:latin typeface="+mn-ea"/>
              </a:rPr>
              <a:t>社製）による描画データの補正方法を実習し、実際に</a:t>
            </a:r>
            <a:r>
              <a:rPr kumimoji="1" lang="en-US" altLang="ja-JP" sz="1200" dirty="0">
                <a:latin typeface="+mn-ea"/>
              </a:rPr>
              <a:t>3</a:t>
            </a:r>
            <a:r>
              <a:rPr kumimoji="1" lang="ja-JP" altLang="en-US" sz="1200" dirty="0">
                <a:latin typeface="+mn-ea"/>
              </a:rPr>
              <a:t>次元構造パターン（マイクロレンズアレイなど）を作製いたします。</a:t>
            </a:r>
          </a:p>
        </p:txBody>
      </p:sp>
      <p:sp>
        <p:nvSpPr>
          <p:cNvPr id="8" name="テキスト ボックス 7">
            <a:extLst>
              <a:ext uri="{FF2B5EF4-FFF2-40B4-BE49-F238E27FC236}">
                <a16:creationId xmlns:a16="http://schemas.microsoft.com/office/drawing/2014/main" id="{77449F30-A58E-41A8-9A78-F0B03C4502F8}"/>
              </a:ext>
            </a:extLst>
          </p:cNvPr>
          <p:cNvSpPr txBox="1"/>
          <p:nvPr/>
        </p:nvSpPr>
        <p:spPr>
          <a:xfrm>
            <a:off x="235971" y="763747"/>
            <a:ext cx="4411980" cy="338554"/>
          </a:xfrm>
          <a:prstGeom prst="rect">
            <a:avLst/>
          </a:prstGeom>
          <a:noFill/>
        </p:spPr>
        <p:txBody>
          <a:bodyPr wrap="square" rtlCol="0">
            <a:spAutoFit/>
          </a:bodyPr>
          <a:lstStyle/>
          <a:p>
            <a:r>
              <a:rPr lang="ja-JP" altLang="en-US" sz="1600" b="1" i="0" dirty="0">
                <a:solidFill>
                  <a:srgbClr val="000000"/>
                </a:solidFill>
                <a:effectLst/>
                <a:latin typeface="+mj-ea"/>
                <a:ea typeface="+mj-ea"/>
              </a:rPr>
              <a:t>◇電子ビーム・レーザー描画実習コース</a:t>
            </a:r>
          </a:p>
        </p:txBody>
      </p:sp>
      <p:sp>
        <p:nvSpPr>
          <p:cNvPr id="9" name="テキスト ボックス 8">
            <a:extLst>
              <a:ext uri="{FF2B5EF4-FFF2-40B4-BE49-F238E27FC236}">
                <a16:creationId xmlns:a16="http://schemas.microsoft.com/office/drawing/2014/main" id="{A29EEB70-A333-419A-9882-40377529DFE2}"/>
              </a:ext>
            </a:extLst>
          </p:cNvPr>
          <p:cNvSpPr txBox="1"/>
          <p:nvPr/>
        </p:nvSpPr>
        <p:spPr>
          <a:xfrm>
            <a:off x="235971" y="6828231"/>
            <a:ext cx="5876145" cy="1754326"/>
          </a:xfrm>
          <a:prstGeom prst="rect">
            <a:avLst/>
          </a:prstGeom>
          <a:noFill/>
        </p:spPr>
        <p:txBody>
          <a:bodyPr wrap="square" rtlCol="0">
            <a:spAutoFit/>
          </a:bodyPr>
          <a:lstStyle/>
          <a:p>
            <a:endParaRPr kumimoji="1" lang="ja-JP" altLang="en-US" sz="1200" dirty="0"/>
          </a:p>
          <a:p>
            <a:r>
              <a:rPr kumimoji="1" lang="en-US" altLang="ja-JP" sz="1200" dirty="0"/>
              <a:t>【</a:t>
            </a:r>
            <a:r>
              <a:rPr kumimoji="1" lang="ja-JP" altLang="en-US" sz="1200" dirty="0"/>
              <a:t>主催</a:t>
            </a:r>
            <a:r>
              <a:rPr kumimoji="1" lang="en-US" altLang="ja-JP" sz="1200" dirty="0"/>
              <a:t>】 </a:t>
            </a:r>
            <a:r>
              <a:rPr kumimoji="1" lang="ja-JP" altLang="en-US" sz="1200" dirty="0"/>
              <a:t>物質・材料研究機構 </a:t>
            </a:r>
            <a:r>
              <a:rPr kumimoji="1" lang="en-US" altLang="ja-JP" sz="1200" dirty="0"/>
              <a:t>ARIM</a:t>
            </a:r>
            <a:r>
              <a:rPr kumimoji="1" lang="ja-JP" altLang="en-US" sz="1200" dirty="0"/>
              <a:t>インフラ共用チーム</a:t>
            </a:r>
          </a:p>
          <a:p>
            <a:r>
              <a:rPr kumimoji="1" lang="en-US" altLang="ja-JP" sz="1200" dirty="0"/>
              <a:t>【</a:t>
            </a:r>
            <a:r>
              <a:rPr kumimoji="1" lang="ja-JP" altLang="en-US" sz="1200" dirty="0"/>
              <a:t>主催</a:t>
            </a:r>
            <a:r>
              <a:rPr kumimoji="1" lang="en-US" altLang="ja-JP" sz="1200" dirty="0"/>
              <a:t>】 </a:t>
            </a:r>
            <a:r>
              <a:rPr kumimoji="1" lang="ja-JP" altLang="en-US" sz="1200" dirty="0"/>
              <a:t>産業技術総合研究所</a:t>
            </a:r>
            <a:r>
              <a:rPr kumimoji="1" lang="en-US" altLang="ja-JP" sz="1200" dirty="0"/>
              <a:t>TIA</a:t>
            </a:r>
            <a:r>
              <a:rPr kumimoji="1" lang="ja-JP" altLang="en-US" sz="1200" dirty="0"/>
              <a:t>推進センター ナノプロセシング施設（</a:t>
            </a:r>
            <a:r>
              <a:rPr kumimoji="1" lang="en-US" altLang="ja-JP" sz="1200" dirty="0"/>
              <a:t>NPF</a:t>
            </a:r>
            <a:r>
              <a:rPr kumimoji="1" lang="ja-JP" altLang="en-US" sz="1200" dirty="0"/>
              <a:t>）</a:t>
            </a:r>
          </a:p>
          <a:p>
            <a:r>
              <a:rPr kumimoji="1" lang="en-US" altLang="ja-JP" sz="1200" dirty="0"/>
              <a:t>【</a:t>
            </a:r>
            <a:r>
              <a:rPr kumimoji="1" lang="ja-JP" altLang="en-US" sz="1200" dirty="0"/>
              <a:t>主催</a:t>
            </a:r>
            <a:r>
              <a:rPr kumimoji="1" lang="en-US" altLang="ja-JP" sz="1200" dirty="0"/>
              <a:t>】 </a:t>
            </a:r>
            <a:r>
              <a:rPr kumimoji="1" lang="ja-JP" altLang="en-US" sz="1200" dirty="0"/>
              <a:t>東京工業大学 科学技術創成研究院未来産業技術研究所</a:t>
            </a:r>
          </a:p>
          <a:p>
            <a:r>
              <a:rPr kumimoji="1" lang="en-US" altLang="ja-JP" sz="1200" dirty="0"/>
              <a:t>【</a:t>
            </a:r>
            <a:r>
              <a:rPr kumimoji="1" lang="ja-JP" altLang="en-US" sz="1200" dirty="0"/>
              <a:t>主催</a:t>
            </a:r>
            <a:r>
              <a:rPr kumimoji="1" lang="en-US" altLang="ja-JP" sz="1200" dirty="0"/>
              <a:t>】 </a:t>
            </a:r>
            <a:r>
              <a:rPr kumimoji="1" lang="ja-JP" altLang="en-US" sz="1200" dirty="0"/>
              <a:t>北海道大学 創成研究機構　ナノテクノロジー連携研究推進室</a:t>
            </a:r>
          </a:p>
          <a:p>
            <a:r>
              <a:rPr kumimoji="1" lang="en-US" altLang="ja-JP" sz="1200" dirty="0"/>
              <a:t>【</a:t>
            </a:r>
            <a:r>
              <a:rPr kumimoji="1" lang="ja-JP" altLang="en-US" sz="1200" dirty="0"/>
              <a:t>共催</a:t>
            </a:r>
            <a:r>
              <a:rPr kumimoji="1" lang="en-US" altLang="ja-JP" sz="1200" dirty="0"/>
              <a:t>】 </a:t>
            </a:r>
            <a:r>
              <a:rPr kumimoji="1" lang="en-US" altLang="ja-JP" sz="1200" dirty="0" err="1"/>
              <a:t>GenISys</a:t>
            </a:r>
            <a:r>
              <a:rPr kumimoji="1" lang="ja-JP" altLang="en-US" sz="1200" dirty="0"/>
              <a:t>株式会社</a:t>
            </a:r>
          </a:p>
          <a:p>
            <a:r>
              <a:rPr kumimoji="1" lang="en-US" altLang="ja-JP" sz="1200" dirty="0"/>
              <a:t>【</a:t>
            </a:r>
            <a:r>
              <a:rPr kumimoji="1" lang="ja-JP" altLang="en-US" sz="1200" dirty="0"/>
              <a:t>共催</a:t>
            </a:r>
            <a:r>
              <a:rPr kumimoji="1" lang="en-US" altLang="ja-JP" sz="1200" dirty="0"/>
              <a:t>】 Bush Clover</a:t>
            </a:r>
            <a:r>
              <a:rPr kumimoji="1" lang="ja-JP" altLang="en-US" sz="1200" dirty="0"/>
              <a:t>株式会社</a:t>
            </a:r>
          </a:p>
          <a:p>
            <a:r>
              <a:rPr kumimoji="1" lang="en-US" altLang="ja-JP" sz="1200" dirty="0"/>
              <a:t>【</a:t>
            </a:r>
            <a:r>
              <a:rPr kumimoji="1" lang="ja-JP" altLang="en-US" sz="1200" dirty="0"/>
              <a:t>共催</a:t>
            </a:r>
            <a:r>
              <a:rPr kumimoji="1" lang="en-US" altLang="ja-JP" sz="1200" dirty="0"/>
              <a:t>】 TIA</a:t>
            </a:r>
          </a:p>
          <a:p>
            <a:r>
              <a:rPr kumimoji="1" lang="en-US" altLang="ja-JP" sz="1200" dirty="0"/>
              <a:t>【</a:t>
            </a:r>
            <a:r>
              <a:rPr kumimoji="1" lang="ja-JP" altLang="en-US" sz="1200" dirty="0"/>
              <a:t>協賛</a:t>
            </a:r>
            <a:r>
              <a:rPr kumimoji="1" lang="en-US" altLang="ja-JP" sz="1200" dirty="0"/>
              <a:t>】 TSC</a:t>
            </a:r>
            <a:r>
              <a:rPr kumimoji="1" lang="ja-JP" altLang="en-US" sz="1200" dirty="0"/>
              <a:t>ナノエレクトロニクス計測分析技術研究会</a:t>
            </a:r>
          </a:p>
        </p:txBody>
      </p:sp>
      <p:pic>
        <p:nvPicPr>
          <p:cNvPr id="11" name="図 10" descr="テキスト&#10;&#10;自動的に生成された説明">
            <a:extLst>
              <a:ext uri="{FF2B5EF4-FFF2-40B4-BE49-F238E27FC236}">
                <a16:creationId xmlns:a16="http://schemas.microsoft.com/office/drawing/2014/main" id="{F79A0C8E-2A47-44B0-B9E9-46B062E6DE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935" y="8939162"/>
            <a:ext cx="1705600" cy="387878"/>
          </a:xfrm>
          <a:prstGeom prst="rect">
            <a:avLst/>
          </a:prstGeom>
        </p:spPr>
      </p:pic>
      <p:pic>
        <p:nvPicPr>
          <p:cNvPr id="13" name="図 12" descr="ロゴ&#10;&#10;低い精度で自動的に生成された説明">
            <a:extLst>
              <a:ext uri="{FF2B5EF4-FFF2-40B4-BE49-F238E27FC236}">
                <a16:creationId xmlns:a16="http://schemas.microsoft.com/office/drawing/2014/main" id="{3C0AACAF-798F-4CFB-9D28-46B3A5C852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1971" y="9746693"/>
            <a:ext cx="1506947" cy="263716"/>
          </a:xfrm>
          <a:prstGeom prst="rect">
            <a:avLst/>
          </a:prstGeom>
        </p:spPr>
      </p:pic>
      <p:pic>
        <p:nvPicPr>
          <p:cNvPr id="15" name="図 14" descr="テキスト が含まれている画像&#10;&#10;自動的に生成された説明">
            <a:extLst>
              <a:ext uri="{FF2B5EF4-FFF2-40B4-BE49-F238E27FC236}">
                <a16:creationId xmlns:a16="http://schemas.microsoft.com/office/drawing/2014/main" id="{523D5BD4-EB81-407C-A18F-24848D979D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63707" y="8939162"/>
            <a:ext cx="1330754" cy="515923"/>
          </a:xfrm>
          <a:prstGeom prst="rect">
            <a:avLst/>
          </a:prstGeom>
        </p:spPr>
      </p:pic>
      <p:pic>
        <p:nvPicPr>
          <p:cNvPr id="17" name="図 16" descr="ロゴ&#10;&#10;自動的に生成された説明">
            <a:extLst>
              <a:ext uri="{FF2B5EF4-FFF2-40B4-BE49-F238E27FC236}">
                <a16:creationId xmlns:a16="http://schemas.microsoft.com/office/drawing/2014/main" id="{20288B92-0FDF-4FD9-90DD-DE7F975133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63606" y="9448749"/>
            <a:ext cx="662992" cy="662992"/>
          </a:xfrm>
          <a:prstGeom prst="rect">
            <a:avLst/>
          </a:prstGeom>
        </p:spPr>
      </p:pic>
      <p:pic>
        <p:nvPicPr>
          <p:cNvPr id="18" name="図 17">
            <a:extLst>
              <a:ext uri="{FF2B5EF4-FFF2-40B4-BE49-F238E27FC236}">
                <a16:creationId xmlns:a16="http://schemas.microsoft.com/office/drawing/2014/main" id="{6121096A-CCD7-4C38-B530-238DB2D462C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94562" y="8939162"/>
            <a:ext cx="662992" cy="418319"/>
          </a:xfrm>
          <a:prstGeom prst="rect">
            <a:avLst/>
          </a:prstGeom>
        </p:spPr>
      </p:pic>
      <p:sp>
        <p:nvSpPr>
          <p:cNvPr id="19" name="object 22">
            <a:extLst>
              <a:ext uri="{FF2B5EF4-FFF2-40B4-BE49-F238E27FC236}">
                <a16:creationId xmlns:a16="http://schemas.microsoft.com/office/drawing/2014/main" id="{B5D2E224-D9AA-41D8-938F-1E18FD1FD1E4}"/>
              </a:ext>
            </a:extLst>
          </p:cNvPr>
          <p:cNvSpPr/>
          <p:nvPr/>
        </p:nvSpPr>
        <p:spPr>
          <a:xfrm>
            <a:off x="3583036" y="9561959"/>
            <a:ext cx="574518" cy="478053"/>
          </a:xfrm>
          <a:prstGeom prst="rect">
            <a:avLst/>
          </a:prstGeom>
          <a:blipFill>
            <a:blip r:embed="rId7" cstate="print"/>
            <a:stretch>
              <a:fillRect/>
            </a:stretch>
          </a:blipFill>
        </p:spPr>
        <p:txBody>
          <a:bodyPr wrap="square" lIns="0" tIns="0" rIns="0" bIns="0" rtlCol="0"/>
          <a:lstStyle/>
          <a:p>
            <a:endParaRPr/>
          </a:p>
        </p:txBody>
      </p:sp>
      <p:pic>
        <p:nvPicPr>
          <p:cNvPr id="21" name="図 20" descr="ロゴ が含まれている画像&#10;&#10;自動的に生成された説明">
            <a:extLst>
              <a:ext uri="{FF2B5EF4-FFF2-40B4-BE49-F238E27FC236}">
                <a16:creationId xmlns:a16="http://schemas.microsoft.com/office/drawing/2014/main" id="{50158082-ADC9-47A6-80B8-07488C39244E}"/>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a:stretch/>
        </p:blipFill>
        <p:spPr>
          <a:xfrm>
            <a:off x="4544871" y="8762143"/>
            <a:ext cx="779496" cy="741916"/>
          </a:xfrm>
          <a:prstGeom prst="rect">
            <a:avLst/>
          </a:prstGeom>
        </p:spPr>
      </p:pic>
    </p:spTree>
    <p:extLst>
      <p:ext uri="{BB962C8B-B14F-4D97-AF65-F5344CB8AC3E}">
        <p14:creationId xmlns:p14="http://schemas.microsoft.com/office/powerpoint/2010/main" val="32388710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スパイス">
  <a:themeElements>
    <a:clrScheme name="キュート">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スパイス">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エグゼクティブ">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1013</TotalTime>
  <Words>762</Words>
  <Application>Microsoft Office PowerPoint</Application>
  <PresentationFormat>ユーザー設定</PresentationFormat>
  <Paragraphs>52</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HGS明朝B</vt:lpstr>
      <vt:lpstr>ＭＳ Ｐ明朝</vt:lpstr>
      <vt:lpstr>Arial</vt:lpstr>
      <vt:lpstr>Calibri</vt:lpstr>
      <vt:lpstr>Century Schoolbook</vt:lpstr>
      <vt:lpstr>Wingdings</vt:lpstr>
      <vt:lpstr>Wingdings 2</vt:lpstr>
      <vt:lpstr>スパイス</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101</cp:revision>
  <cp:lastPrinted>2019-09-12T01:15:11Z</cp:lastPrinted>
  <dcterms:created xsi:type="dcterms:W3CDTF">2016-08-02T08:40:43Z</dcterms:created>
  <dcterms:modified xsi:type="dcterms:W3CDTF">2022-12-14T02:20:19Z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dc55989-3c9e-4466-8514-eac6f80f6373_Enabled">
    <vt:lpwstr>true</vt:lpwstr>
  </property>
  <property fmtid="{D5CDD505-2E9C-101B-9397-08002B2CF9AE}" pid="3" name="MSIP_Label_ddc55989-3c9e-4466-8514-eac6f80f6373_SetDate">
    <vt:lpwstr>2022-01-14T02:54:07Z</vt:lpwstr>
  </property>
  <property fmtid="{D5CDD505-2E9C-101B-9397-08002B2CF9AE}" pid="4" name="MSIP_Label_ddc55989-3c9e-4466-8514-eac6f80f6373_Method">
    <vt:lpwstr>Privileged</vt:lpwstr>
  </property>
  <property fmtid="{D5CDD505-2E9C-101B-9397-08002B2CF9AE}" pid="5" name="MSIP_Label_ddc55989-3c9e-4466-8514-eac6f80f6373_Name">
    <vt:lpwstr>ddc55989-3c9e-4466-8514-eac6f80f6373</vt:lpwstr>
  </property>
  <property fmtid="{D5CDD505-2E9C-101B-9397-08002B2CF9AE}" pid="6" name="MSIP_Label_ddc55989-3c9e-4466-8514-eac6f80f6373_SiteId">
    <vt:lpwstr>18a7fec8-652f-409b-8369-272d9ce80620</vt:lpwstr>
  </property>
  <property fmtid="{D5CDD505-2E9C-101B-9397-08002B2CF9AE}" pid="7" name="MSIP_Label_ddc55989-3c9e-4466-8514-eac6f80f6373_ActionId">
    <vt:lpwstr>a4671a30-2275-4122-8d51-d589ceb7420a</vt:lpwstr>
  </property>
  <property fmtid="{D5CDD505-2E9C-101B-9397-08002B2CF9AE}" pid="8" name="MSIP_Label_ddc55989-3c9e-4466-8514-eac6f80f6373_ContentBits">
    <vt:lpwstr>0</vt:lpwstr>
  </property>
</Properties>
</file>