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72" d="100"/>
          <a:sy n="172" d="100"/>
        </p:scale>
        <p:origin x="822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263066" y="173016"/>
            <a:ext cx="79047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研究開発課題名：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研究開発責任者名（所属機関名）：　　　　　　　　　　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638997" y="1015868"/>
            <a:ext cx="14414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6550095" y="271569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5993196" y="416325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6851850" y="416325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098072" y="336202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386028" y="379076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386028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7823745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3672700" y="270331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122234" y="415087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3974455" y="415087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220677" y="334964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3508633" y="377838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3508633" y="377712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4965286" y="376572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239759" y="416255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1752222" y="415330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117208" y="416325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  <a:stCxn id="5" idx="2"/>
            <a:endCxn id="66" idx="0"/>
          </p:cNvCxnSpPr>
          <p:nvPr/>
        </p:nvCxnSpPr>
        <p:spPr>
          <a:xfrm>
            <a:off x="1359707" y="1539088"/>
            <a:ext cx="3723" cy="26241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637260" y="379277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638997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080417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359707" y="2355589"/>
            <a:ext cx="57383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230686" y="234320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098071" y="235558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314591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036541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175102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637757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355300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074189" y="461497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198220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3920170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4635419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3507915" y="442787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238929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4958585" y="461156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06685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678880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751075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390019" y="4446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107562" y="4446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21633" y="462070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6851850" y="1518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（様式４）業務実施体制図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31459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03654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175849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637757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355300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069371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19822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392017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464212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3507915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238929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4953000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06685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678880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751075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390019" y="5161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107562" y="5161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7821633" y="514943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7498467" y="415904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4635419" y="414990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72C9F1-EA70-49D6-9ADD-147409A4E2E1}"/>
              </a:ext>
            </a:extLst>
          </p:cNvPr>
          <p:cNvSpPr txBox="1"/>
          <p:nvPr/>
        </p:nvSpPr>
        <p:spPr>
          <a:xfrm>
            <a:off x="2466489" y="896977"/>
            <a:ext cx="7200728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◎様式は問いませんが、研究開発責任者、主たる共同研究開発者をはじめ、研究者に加えて知財、契約・経理等の担当者氏名も把握できるよう、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担当者には、担当責任者と実務担当者等をご記入ください。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  <a:endParaRPr kumimoji="1" lang="en-US" altLang="ja-JP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</TotalTime>
  <Words>180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NIMS田村</cp:lastModifiedBy>
  <cp:revision>9</cp:revision>
  <dcterms:created xsi:type="dcterms:W3CDTF">2023-05-01T01:31:56Z</dcterms:created>
  <dcterms:modified xsi:type="dcterms:W3CDTF">2024-03-22T08:29:01Z</dcterms:modified>
</cp:coreProperties>
</file>